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8" r:id="rId2"/>
    <p:sldId id="258" r:id="rId3"/>
    <p:sldId id="259" r:id="rId4"/>
    <p:sldId id="257" r:id="rId5"/>
    <p:sldId id="301" r:id="rId6"/>
    <p:sldId id="269" r:id="rId7"/>
    <p:sldId id="302" r:id="rId8"/>
    <p:sldId id="303" r:id="rId9"/>
    <p:sldId id="270" r:id="rId10"/>
    <p:sldId id="304" r:id="rId11"/>
    <p:sldId id="305" r:id="rId12"/>
    <p:sldId id="271" r:id="rId13"/>
    <p:sldId id="306" r:id="rId14"/>
    <p:sldId id="307" r:id="rId15"/>
    <p:sldId id="30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867"/>
    <a:srgbClr val="214F4C"/>
    <a:srgbClr val="235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D8EF-1496-44B5-B917-FDF31DB6697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8A2C3-505B-416E-A556-44BACCA10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2" y="1331792"/>
            <a:ext cx="6604017" cy="28600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19296" y="4401273"/>
            <a:ext cx="695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开学季主题通用课件模板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19498" y="5323536"/>
            <a:ext cx="529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教育教学</a:t>
            </a:r>
            <a:r>
              <a:rPr lang="en-US" altLang="zh-CN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·</a:t>
            </a:r>
            <a:r>
              <a:rPr lang="zh-CN" altLang="en-US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主题班会</a:t>
            </a:r>
            <a:r>
              <a:rPr lang="en-US" altLang="zh-CN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·</a:t>
            </a:r>
            <a:r>
              <a:rPr lang="zh-CN" altLang="en-US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教育培训</a:t>
            </a:r>
          </a:p>
        </p:txBody>
      </p:sp>
      <p:cxnSp>
        <p:nvCxnSpPr>
          <p:cNvPr id="9" name="直接连接符 8"/>
          <p:cNvCxnSpPr>
            <a:stCxn id="8" idx="3"/>
          </p:cNvCxnSpPr>
          <p:nvPr/>
        </p:nvCxnSpPr>
        <p:spPr>
          <a:xfrm flipV="1">
            <a:off x="8811402" y="5544273"/>
            <a:ext cx="656057" cy="10096"/>
          </a:xfrm>
          <a:prstGeom prst="line">
            <a:avLst/>
          </a:prstGeom>
          <a:ln>
            <a:solidFill>
              <a:srgbClr val="2E6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885162" y="5544273"/>
            <a:ext cx="656057" cy="10096"/>
          </a:xfrm>
          <a:prstGeom prst="line">
            <a:avLst/>
          </a:prstGeom>
          <a:ln>
            <a:solidFill>
              <a:srgbClr val="2E6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5104435" y="5876468"/>
            <a:ext cx="2245489" cy="580884"/>
          </a:xfrm>
          <a:prstGeom prst="roundRect">
            <a:avLst>
              <a:gd name="adj" fmla="val 50000"/>
            </a:avLst>
          </a:prstGeom>
          <a:solidFill>
            <a:srgbClr val="2E6867"/>
          </a:solidFill>
          <a:ln>
            <a:solidFill>
              <a:srgbClr val="2E6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xiazaii</a:t>
            </a:r>
            <a:endParaRPr lang="zh-CN" altLang="en-US" sz="2000" b="1" dirty="0">
              <a:latin typeface="1汉仪小麦体简" panose="00020600040101010101" pitchFamily="18" charset="-128"/>
              <a:ea typeface="宋体" panose="02010600030101010101" pitchFamily="2" charset="-122"/>
            </a:endParaRPr>
          </a:p>
        </p:txBody>
      </p:sp>
      <p:pic>
        <p:nvPicPr>
          <p:cNvPr id="2" name="教育教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8763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41043" y="288030"/>
            <a:ext cx="510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8386" b="16204"/>
          <a:stretch>
            <a:fillRect/>
          </a:stretch>
        </p:blipFill>
        <p:spPr>
          <a:xfrm>
            <a:off x="-205768" y="3313316"/>
            <a:ext cx="4013119" cy="4113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33401"/>
          <a:stretch>
            <a:fillRect/>
          </a:stretch>
        </p:blipFill>
        <p:spPr>
          <a:xfrm>
            <a:off x="9468091" y="-134826"/>
            <a:ext cx="2723909" cy="2750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706319" y="1111167"/>
            <a:ext cx="101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: 形状 3"/>
          <p:cNvSpPr/>
          <p:nvPr/>
        </p:nvSpPr>
        <p:spPr>
          <a:xfrm>
            <a:off x="-1525990" y="2557981"/>
            <a:ext cx="15473484" cy="2750585"/>
          </a:xfrm>
          <a:custGeom>
            <a:avLst/>
            <a:gdLst>
              <a:gd name="connsiteX0" fmla="*/ 368880 w 15242349"/>
              <a:gd name="connsiteY0" fmla="*/ 870567 h 3148915"/>
              <a:gd name="connsiteX1" fmla="*/ 507777 w 15242349"/>
              <a:gd name="connsiteY1" fmla="*/ 743245 h 3148915"/>
              <a:gd name="connsiteX2" fmla="*/ 5288121 w 15242349"/>
              <a:gd name="connsiteY2" fmla="*/ 95063 h 3148915"/>
              <a:gd name="connsiteX3" fmla="*/ 8783675 w 15242349"/>
              <a:gd name="connsiteY3" fmla="*/ 3058182 h 3148915"/>
              <a:gd name="connsiteX4" fmla="*/ 15242349 w 15242349"/>
              <a:gd name="connsiteY4" fmla="*/ 2097483 h 3148915"/>
              <a:gd name="connsiteX0-1" fmla="*/ 232465 w 15441600"/>
              <a:gd name="connsiteY0-2" fmla="*/ 2964325 h 3182379"/>
              <a:gd name="connsiteX1-3" fmla="*/ 707028 w 15441600"/>
              <a:gd name="connsiteY1-4" fmla="*/ 776709 h 3182379"/>
              <a:gd name="connsiteX2-5" fmla="*/ 5487372 w 15441600"/>
              <a:gd name="connsiteY2-6" fmla="*/ 128527 h 3182379"/>
              <a:gd name="connsiteX3-7" fmla="*/ 8982926 w 15441600"/>
              <a:gd name="connsiteY3-8" fmla="*/ 3091646 h 3182379"/>
              <a:gd name="connsiteX4-9" fmla="*/ 15441600 w 15441600"/>
              <a:gd name="connsiteY4-10" fmla="*/ 2130947 h 3182379"/>
              <a:gd name="connsiteX0-11" fmla="*/ 264349 w 15473484"/>
              <a:gd name="connsiteY0-12" fmla="*/ 2847398 h 3065452"/>
              <a:gd name="connsiteX1-13" fmla="*/ 657890 w 15473484"/>
              <a:gd name="connsiteY1-14" fmla="*/ 1979296 h 3065452"/>
              <a:gd name="connsiteX2-15" fmla="*/ 5519256 w 15473484"/>
              <a:gd name="connsiteY2-16" fmla="*/ 11600 h 3065452"/>
              <a:gd name="connsiteX3-17" fmla="*/ 9014810 w 15473484"/>
              <a:gd name="connsiteY3-18" fmla="*/ 2974719 h 3065452"/>
              <a:gd name="connsiteX4-19" fmla="*/ 15473484 w 15473484"/>
              <a:gd name="connsiteY4-20" fmla="*/ 2014020 h 30654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473484" h="3065452">
                <a:moveTo>
                  <a:pt x="264349" y="2847398"/>
                </a:moveTo>
                <a:cubicBezTo>
                  <a:pt x="-76139" y="2848362"/>
                  <a:pt x="-217928" y="2451929"/>
                  <a:pt x="657890" y="1979296"/>
                </a:cubicBezTo>
                <a:cubicBezTo>
                  <a:pt x="1533708" y="1506663"/>
                  <a:pt x="4126436" y="-154304"/>
                  <a:pt x="5519256" y="11600"/>
                </a:cubicBezTo>
                <a:cubicBezTo>
                  <a:pt x="6912076" y="177504"/>
                  <a:pt x="7355772" y="2640982"/>
                  <a:pt x="9014810" y="2974719"/>
                </a:cubicBezTo>
                <a:cubicBezTo>
                  <a:pt x="10673848" y="3308456"/>
                  <a:pt x="13073666" y="2661238"/>
                  <a:pt x="15473484" y="20140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5" y="835145"/>
            <a:ext cx="4108315" cy="547433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955014" y="4311533"/>
            <a:ext cx="1384644" cy="1384644"/>
            <a:chOff x="6955014" y="4311533"/>
            <a:chExt cx="1384644" cy="1384644"/>
          </a:xfrm>
        </p:grpSpPr>
        <p:sp>
          <p:nvSpPr>
            <p:cNvPr id="13" name="椭圆 12"/>
            <p:cNvSpPr/>
            <p:nvPr/>
          </p:nvSpPr>
          <p:spPr>
            <a:xfrm>
              <a:off x="6955014" y="4311533"/>
              <a:ext cx="1384644" cy="1384644"/>
            </a:xfrm>
            <a:prstGeom prst="ellipse">
              <a:avLst/>
            </a:prstGeom>
            <a:solidFill>
              <a:srgbClr val="214F4C"/>
            </a:solidFill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endParaRPr>
            </a:p>
          </p:txBody>
        </p:sp>
        <p:sp>
          <p:nvSpPr>
            <p:cNvPr id="16" name="Freeform 272"/>
            <p:cNvSpPr>
              <a:spLocks noEditPoints="1"/>
            </p:cNvSpPr>
            <p:nvPr/>
          </p:nvSpPr>
          <p:spPr bwMode="auto">
            <a:xfrm>
              <a:off x="7441043" y="4797562"/>
              <a:ext cx="412586" cy="412586"/>
            </a:xfrm>
            <a:custGeom>
              <a:avLst/>
              <a:gdLst>
                <a:gd name="T0" fmla="*/ 161 w 185"/>
                <a:gd name="T1" fmla="*/ 45 h 184"/>
                <a:gd name="T2" fmla="*/ 140 w 185"/>
                <a:gd name="T3" fmla="*/ 66 h 184"/>
                <a:gd name="T4" fmla="*/ 119 w 185"/>
                <a:gd name="T5" fmla="*/ 45 h 184"/>
                <a:gd name="T6" fmla="*/ 140 w 185"/>
                <a:gd name="T7" fmla="*/ 24 h 184"/>
                <a:gd name="T8" fmla="*/ 161 w 185"/>
                <a:gd name="T9" fmla="*/ 45 h 184"/>
                <a:gd name="T10" fmla="*/ 97 w 185"/>
                <a:gd name="T11" fmla="*/ 0 h 184"/>
                <a:gd name="T12" fmla="*/ 97 w 185"/>
                <a:gd name="T13" fmla="*/ 0 h 184"/>
                <a:gd name="T14" fmla="*/ 177 w 185"/>
                <a:gd name="T15" fmla="*/ 0 h 184"/>
                <a:gd name="T16" fmla="*/ 185 w 185"/>
                <a:gd name="T17" fmla="*/ 7 h 184"/>
                <a:gd name="T18" fmla="*/ 185 w 185"/>
                <a:gd name="T19" fmla="*/ 7 h 184"/>
                <a:gd name="T20" fmla="*/ 185 w 185"/>
                <a:gd name="T21" fmla="*/ 88 h 184"/>
                <a:gd name="T22" fmla="*/ 182 w 185"/>
                <a:gd name="T23" fmla="*/ 93 h 184"/>
                <a:gd name="T24" fmla="*/ 94 w 185"/>
                <a:gd name="T25" fmla="*/ 182 h 184"/>
                <a:gd name="T26" fmla="*/ 84 w 185"/>
                <a:gd name="T27" fmla="*/ 182 h 184"/>
                <a:gd name="T28" fmla="*/ 84 w 185"/>
                <a:gd name="T29" fmla="*/ 182 h 184"/>
                <a:gd name="T30" fmla="*/ 3 w 185"/>
                <a:gd name="T31" fmla="*/ 101 h 184"/>
                <a:gd name="T32" fmla="*/ 3 w 185"/>
                <a:gd name="T33" fmla="*/ 91 h 184"/>
                <a:gd name="T34" fmla="*/ 3 w 185"/>
                <a:gd name="T35" fmla="*/ 91 h 184"/>
                <a:gd name="T36" fmla="*/ 92 w 185"/>
                <a:gd name="T37" fmla="*/ 3 h 184"/>
                <a:gd name="T38" fmla="*/ 97 w 185"/>
                <a:gd name="T39" fmla="*/ 0 h 184"/>
                <a:gd name="T40" fmla="*/ 97 w 185"/>
                <a:gd name="T41" fmla="*/ 0 h 184"/>
                <a:gd name="T42" fmla="*/ 170 w 185"/>
                <a:gd name="T43" fmla="*/ 14 h 184"/>
                <a:gd name="T44" fmla="*/ 170 w 185"/>
                <a:gd name="T45" fmla="*/ 14 h 184"/>
                <a:gd name="T46" fmla="*/ 100 w 185"/>
                <a:gd name="T47" fmla="*/ 14 h 184"/>
                <a:gd name="T48" fmla="*/ 18 w 185"/>
                <a:gd name="T49" fmla="*/ 96 h 184"/>
                <a:gd name="T50" fmla="*/ 89 w 185"/>
                <a:gd name="T51" fmla="*/ 167 h 184"/>
                <a:gd name="T52" fmla="*/ 170 w 185"/>
                <a:gd name="T53" fmla="*/ 85 h 184"/>
                <a:gd name="T54" fmla="*/ 170 w 185"/>
                <a:gd name="T55" fmla="*/ 14 h 184"/>
                <a:gd name="T56" fmla="*/ 153 w 185"/>
                <a:gd name="T57" fmla="*/ 45 h 184"/>
                <a:gd name="T58" fmla="*/ 153 w 185"/>
                <a:gd name="T59" fmla="*/ 45 h 184"/>
                <a:gd name="T60" fmla="*/ 140 w 185"/>
                <a:gd name="T61" fmla="*/ 32 h 184"/>
                <a:gd name="T62" fmla="*/ 128 w 185"/>
                <a:gd name="T63" fmla="*/ 45 h 184"/>
                <a:gd name="T64" fmla="*/ 140 w 185"/>
                <a:gd name="T65" fmla="*/ 57 h 184"/>
                <a:gd name="T66" fmla="*/ 153 w 185"/>
                <a:gd name="T67" fmla="*/ 4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84">
                  <a:moveTo>
                    <a:pt x="161" y="45"/>
                  </a:moveTo>
                  <a:cubicBezTo>
                    <a:pt x="161" y="56"/>
                    <a:pt x="152" y="66"/>
                    <a:pt x="140" y="66"/>
                  </a:cubicBezTo>
                  <a:cubicBezTo>
                    <a:pt x="129" y="66"/>
                    <a:pt x="119" y="56"/>
                    <a:pt x="119" y="45"/>
                  </a:cubicBezTo>
                  <a:cubicBezTo>
                    <a:pt x="119" y="33"/>
                    <a:pt x="129" y="24"/>
                    <a:pt x="140" y="24"/>
                  </a:cubicBezTo>
                  <a:cubicBezTo>
                    <a:pt x="152" y="24"/>
                    <a:pt x="161" y="33"/>
                    <a:pt x="161" y="45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1" y="0"/>
                    <a:pt x="185" y="4"/>
                    <a:pt x="185" y="7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90"/>
                    <a:pt x="184" y="92"/>
                    <a:pt x="182" y="93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1" y="184"/>
                    <a:pt x="87" y="184"/>
                    <a:pt x="84" y="182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0" y="98"/>
                    <a:pt x="0" y="94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1"/>
                    <a:pt x="95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lose/>
                  <a:moveTo>
                    <a:pt x="170" y="14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89" y="167"/>
                    <a:pt x="89" y="167"/>
                    <a:pt x="89" y="167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14"/>
                    <a:pt x="170" y="14"/>
                    <a:pt x="170" y="14"/>
                  </a:cubicBezTo>
                  <a:close/>
                  <a:moveTo>
                    <a:pt x="153" y="45"/>
                  </a:moveTo>
                  <a:cubicBezTo>
                    <a:pt x="153" y="45"/>
                    <a:pt x="153" y="45"/>
                    <a:pt x="153" y="45"/>
                  </a:cubicBezTo>
                  <a:cubicBezTo>
                    <a:pt x="153" y="38"/>
                    <a:pt x="147" y="32"/>
                    <a:pt x="140" y="32"/>
                  </a:cubicBezTo>
                  <a:cubicBezTo>
                    <a:pt x="133" y="32"/>
                    <a:pt x="128" y="38"/>
                    <a:pt x="128" y="45"/>
                  </a:cubicBezTo>
                  <a:cubicBezTo>
                    <a:pt x="128" y="52"/>
                    <a:pt x="133" y="57"/>
                    <a:pt x="140" y="57"/>
                  </a:cubicBezTo>
                  <a:cubicBezTo>
                    <a:pt x="147" y="57"/>
                    <a:pt x="153" y="52"/>
                    <a:pt x="15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137723" y="4282745"/>
            <a:ext cx="1384644" cy="1384644"/>
            <a:chOff x="10137723" y="4282745"/>
            <a:chExt cx="1384644" cy="1384644"/>
          </a:xfrm>
        </p:grpSpPr>
        <p:sp>
          <p:nvSpPr>
            <p:cNvPr id="15" name="椭圆 14"/>
            <p:cNvSpPr/>
            <p:nvPr/>
          </p:nvSpPr>
          <p:spPr>
            <a:xfrm>
              <a:off x="10137723" y="4282745"/>
              <a:ext cx="1384644" cy="1384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endParaRPr>
            </a:p>
          </p:txBody>
        </p:sp>
        <p:sp>
          <p:nvSpPr>
            <p:cNvPr id="17" name="Freeform 257"/>
            <p:cNvSpPr>
              <a:spLocks noEditPoints="1"/>
            </p:cNvSpPr>
            <p:nvPr/>
          </p:nvSpPr>
          <p:spPr bwMode="auto">
            <a:xfrm>
              <a:off x="10625258" y="4770280"/>
              <a:ext cx="409575" cy="409575"/>
            </a:xfrm>
            <a:custGeom>
              <a:avLst/>
              <a:gdLst>
                <a:gd name="T0" fmla="*/ 91 w 183"/>
                <a:gd name="T1" fmla="*/ 0 h 183"/>
                <a:gd name="T2" fmla="*/ 156 w 183"/>
                <a:gd name="T3" fmla="*/ 27 h 183"/>
                <a:gd name="T4" fmla="*/ 157 w 183"/>
                <a:gd name="T5" fmla="*/ 27 h 183"/>
                <a:gd name="T6" fmla="*/ 183 w 183"/>
                <a:gd name="T7" fmla="*/ 92 h 183"/>
                <a:gd name="T8" fmla="*/ 179 w 183"/>
                <a:gd name="T9" fmla="*/ 120 h 183"/>
                <a:gd name="T10" fmla="*/ 167 w 183"/>
                <a:gd name="T11" fmla="*/ 144 h 183"/>
                <a:gd name="T12" fmla="*/ 167 w 183"/>
                <a:gd name="T13" fmla="*/ 176 h 183"/>
                <a:gd name="T14" fmla="*/ 160 w 183"/>
                <a:gd name="T15" fmla="*/ 183 h 183"/>
                <a:gd name="T16" fmla="*/ 160 w 183"/>
                <a:gd name="T17" fmla="*/ 183 h 183"/>
                <a:gd name="T18" fmla="*/ 91 w 183"/>
                <a:gd name="T19" fmla="*/ 183 h 183"/>
                <a:gd name="T20" fmla="*/ 27 w 183"/>
                <a:gd name="T21" fmla="*/ 157 h 183"/>
                <a:gd name="T22" fmla="*/ 27 w 183"/>
                <a:gd name="T23" fmla="*/ 156 h 183"/>
                <a:gd name="T24" fmla="*/ 26 w 183"/>
                <a:gd name="T25" fmla="*/ 157 h 183"/>
                <a:gd name="T26" fmla="*/ 0 w 183"/>
                <a:gd name="T27" fmla="*/ 92 h 183"/>
                <a:gd name="T28" fmla="*/ 27 w 183"/>
                <a:gd name="T29" fmla="*/ 27 h 183"/>
                <a:gd name="T30" fmla="*/ 26 w 183"/>
                <a:gd name="T31" fmla="*/ 27 h 183"/>
                <a:gd name="T32" fmla="*/ 91 w 183"/>
                <a:gd name="T33" fmla="*/ 0 h 183"/>
                <a:gd name="T34" fmla="*/ 46 w 183"/>
                <a:gd name="T35" fmla="*/ 73 h 183"/>
                <a:gd name="T36" fmla="*/ 46 w 183"/>
                <a:gd name="T37" fmla="*/ 73 h 183"/>
                <a:gd name="T38" fmla="*/ 41 w 183"/>
                <a:gd name="T39" fmla="*/ 69 h 183"/>
                <a:gd name="T40" fmla="*/ 46 w 183"/>
                <a:gd name="T41" fmla="*/ 65 h 183"/>
                <a:gd name="T42" fmla="*/ 137 w 183"/>
                <a:gd name="T43" fmla="*/ 65 h 183"/>
                <a:gd name="T44" fmla="*/ 141 w 183"/>
                <a:gd name="T45" fmla="*/ 69 h 183"/>
                <a:gd name="T46" fmla="*/ 137 w 183"/>
                <a:gd name="T47" fmla="*/ 73 h 183"/>
                <a:gd name="T48" fmla="*/ 46 w 183"/>
                <a:gd name="T49" fmla="*/ 73 h 183"/>
                <a:gd name="T50" fmla="*/ 46 w 183"/>
                <a:gd name="T51" fmla="*/ 96 h 183"/>
                <a:gd name="T52" fmla="*/ 46 w 183"/>
                <a:gd name="T53" fmla="*/ 96 h 183"/>
                <a:gd name="T54" fmla="*/ 41 w 183"/>
                <a:gd name="T55" fmla="*/ 92 h 183"/>
                <a:gd name="T56" fmla="*/ 46 w 183"/>
                <a:gd name="T57" fmla="*/ 87 h 183"/>
                <a:gd name="T58" fmla="*/ 137 w 183"/>
                <a:gd name="T59" fmla="*/ 87 h 183"/>
                <a:gd name="T60" fmla="*/ 141 w 183"/>
                <a:gd name="T61" fmla="*/ 92 h 183"/>
                <a:gd name="T62" fmla="*/ 137 w 183"/>
                <a:gd name="T63" fmla="*/ 96 h 183"/>
                <a:gd name="T64" fmla="*/ 46 w 183"/>
                <a:gd name="T65" fmla="*/ 96 h 183"/>
                <a:gd name="T66" fmla="*/ 46 w 183"/>
                <a:gd name="T67" fmla="*/ 118 h 183"/>
                <a:gd name="T68" fmla="*/ 46 w 183"/>
                <a:gd name="T69" fmla="*/ 118 h 183"/>
                <a:gd name="T70" fmla="*/ 41 w 183"/>
                <a:gd name="T71" fmla="*/ 114 h 183"/>
                <a:gd name="T72" fmla="*/ 46 w 183"/>
                <a:gd name="T73" fmla="*/ 110 h 183"/>
                <a:gd name="T74" fmla="*/ 137 w 183"/>
                <a:gd name="T75" fmla="*/ 110 h 183"/>
                <a:gd name="T76" fmla="*/ 141 w 183"/>
                <a:gd name="T77" fmla="*/ 114 h 183"/>
                <a:gd name="T78" fmla="*/ 137 w 183"/>
                <a:gd name="T79" fmla="*/ 118 h 183"/>
                <a:gd name="T80" fmla="*/ 46 w 183"/>
                <a:gd name="T81" fmla="*/ 118 h 183"/>
                <a:gd name="T82" fmla="*/ 146 w 183"/>
                <a:gd name="T83" fmla="*/ 37 h 183"/>
                <a:gd name="T84" fmla="*/ 146 w 183"/>
                <a:gd name="T85" fmla="*/ 37 h 183"/>
                <a:gd name="T86" fmla="*/ 91 w 183"/>
                <a:gd name="T87" fmla="*/ 14 h 183"/>
                <a:gd name="T88" fmla="*/ 36 w 183"/>
                <a:gd name="T89" fmla="*/ 37 h 183"/>
                <a:gd name="T90" fmla="*/ 36 w 183"/>
                <a:gd name="T91" fmla="*/ 37 h 183"/>
                <a:gd name="T92" fmla="*/ 36 w 183"/>
                <a:gd name="T93" fmla="*/ 37 h 183"/>
                <a:gd name="T94" fmla="*/ 14 w 183"/>
                <a:gd name="T95" fmla="*/ 92 h 183"/>
                <a:gd name="T96" fmla="*/ 36 w 183"/>
                <a:gd name="T97" fmla="*/ 146 h 183"/>
                <a:gd name="T98" fmla="*/ 91 w 183"/>
                <a:gd name="T99" fmla="*/ 169 h 183"/>
                <a:gd name="T100" fmla="*/ 153 w 183"/>
                <a:gd name="T101" fmla="*/ 169 h 183"/>
                <a:gd name="T102" fmla="*/ 153 w 183"/>
                <a:gd name="T103" fmla="*/ 141 h 183"/>
                <a:gd name="T104" fmla="*/ 153 w 183"/>
                <a:gd name="T105" fmla="*/ 141 h 183"/>
                <a:gd name="T106" fmla="*/ 154 w 183"/>
                <a:gd name="T107" fmla="*/ 137 h 183"/>
                <a:gd name="T108" fmla="*/ 165 w 183"/>
                <a:gd name="T109" fmla="*/ 116 h 183"/>
                <a:gd name="T110" fmla="*/ 169 w 183"/>
                <a:gd name="T111" fmla="*/ 92 h 183"/>
                <a:gd name="T112" fmla="*/ 147 w 183"/>
                <a:gd name="T113" fmla="*/ 37 h 183"/>
                <a:gd name="T114" fmla="*/ 146 w 183"/>
                <a:gd name="T115" fmla="*/ 3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" h="183">
                  <a:moveTo>
                    <a:pt x="91" y="0"/>
                  </a:moveTo>
                  <a:cubicBezTo>
                    <a:pt x="117" y="0"/>
                    <a:pt x="140" y="10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73" y="44"/>
                    <a:pt x="183" y="67"/>
                    <a:pt x="183" y="92"/>
                  </a:cubicBezTo>
                  <a:cubicBezTo>
                    <a:pt x="183" y="101"/>
                    <a:pt x="182" y="111"/>
                    <a:pt x="179" y="120"/>
                  </a:cubicBezTo>
                  <a:cubicBezTo>
                    <a:pt x="176" y="129"/>
                    <a:pt x="172" y="136"/>
                    <a:pt x="167" y="144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7" y="180"/>
                    <a:pt x="164" y="183"/>
                    <a:pt x="160" y="183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66" y="183"/>
                    <a:pt x="43" y="173"/>
                    <a:pt x="27" y="157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46" y="73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3" y="73"/>
                    <a:pt x="41" y="71"/>
                    <a:pt x="41" y="69"/>
                  </a:cubicBezTo>
                  <a:cubicBezTo>
                    <a:pt x="41" y="67"/>
                    <a:pt x="43" y="65"/>
                    <a:pt x="46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9" y="65"/>
                    <a:pt x="141" y="67"/>
                    <a:pt x="141" y="69"/>
                  </a:cubicBezTo>
                  <a:cubicBezTo>
                    <a:pt x="141" y="71"/>
                    <a:pt x="139" y="73"/>
                    <a:pt x="137" y="73"/>
                  </a:cubicBezTo>
                  <a:cubicBezTo>
                    <a:pt x="46" y="73"/>
                    <a:pt x="46" y="73"/>
                    <a:pt x="46" y="73"/>
                  </a:cubicBezTo>
                  <a:close/>
                  <a:moveTo>
                    <a:pt x="46" y="96"/>
                  </a:moveTo>
                  <a:cubicBezTo>
                    <a:pt x="46" y="96"/>
                    <a:pt x="46" y="96"/>
                    <a:pt x="46" y="96"/>
                  </a:cubicBezTo>
                  <a:cubicBezTo>
                    <a:pt x="43" y="96"/>
                    <a:pt x="41" y="94"/>
                    <a:pt x="41" y="92"/>
                  </a:cubicBezTo>
                  <a:cubicBezTo>
                    <a:pt x="41" y="89"/>
                    <a:pt x="43" y="87"/>
                    <a:pt x="46" y="87"/>
                  </a:cubicBezTo>
                  <a:cubicBezTo>
                    <a:pt x="137" y="87"/>
                    <a:pt x="137" y="87"/>
                    <a:pt x="137" y="87"/>
                  </a:cubicBezTo>
                  <a:cubicBezTo>
                    <a:pt x="139" y="87"/>
                    <a:pt x="141" y="89"/>
                    <a:pt x="141" y="92"/>
                  </a:cubicBezTo>
                  <a:cubicBezTo>
                    <a:pt x="141" y="94"/>
                    <a:pt x="139" y="96"/>
                    <a:pt x="137" y="96"/>
                  </a:cubicBezTo>
                  <a:cubicBezTo>
                    <a:pt x="46" y="96"/>
                    <a:pt x="46" y="96"/>
                    <a:pt x="46" y="96"/>
                  </a:cubicBezTo>
                  <a:close/>
                  <a:moveTo>
                    <a:pt x="46" y="118"/>
                  </a:moveTo>
                  <a:cubicBezTo>
                    <a:pt x="46" y="118"/>
                    <a:pt x="46" y="118"/>
                    <a:pt x="46" y="118"/>
                  </a:cubicBezTo>
                  <a:cubicBezTo>
                    <a:pt x="43" y="118"/>
                    <a:pt x="41" y="117"/>
                    <a:pt x="41" y="114"/>
                  </a:cubicBezTo>
                  <a:cubicBezTo>
                    <a:pt x="41" y="112"/>
                    <a:pt x="43" y="110"/>
                    <a:pt x="46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9" y="110"/>
                    <a:pt x="141" y="112"/>
                    <a:pt x="141" y="114"/>
                  </a:cubicBezTo>
                  <a:cubicBezTo>
                    <a:pt x="141" y="117"/>
                    <a:pt x="139" y="118"/>
                    <a:pt x="137" y="118"/>
                  </a:cubicBezTo>
                  <a:cubicBezTo>
                    <a:pt x="46" y="118"/>
                    <a:pt x="46" y="118"/>
                    <a:pt x="46" y="118"/>
                  </a:cubicBezTo>
                  <a:close/>
                  <a:moveTo>
                    <a:pt x="146" y="37"/>
                  </a:moveTo>
                  <a:cubicBezTo>
                    <a:pt x="146" y="37"/>
                    <a:pt x="146" y="37"/>
                    <a:pt x="146" y="37"/>
                  </a:cubicBezTo>
                  <a:cubicBezTo>
                    <a:pt x="132" y="23"/>
                    <a:pt x="113" y="14"/>
                    <a:pt x="91" y="14"/>
                  </a:cubicBezTo>
                  <a:cubicBezTo>
                    <a:pt x="70" y="14"/>
                    <a:pt x="51" y="23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22" y="51"/>
                    <a:pt x="14" y="70"/>
                    <a:pt x="14" y="92"/>
                  </a:cubicBezTo>
                  <a:cubicBezTo>
                    <a:pt x="14" y="113"/>
                    <a:pt x="22" y="133"/>
                    <a:pt x="36" y="146"/>
                  </a:cubicBezTo>
                  <a:cubicBezTo>
                    <a:pt x="51" y="160"/>
                    <a:pt x="70" y="169"/>
                    <a:pt x="91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3" y="140"/>
                    <a:pt x="153" y="139"/>
                    <a:pt x="154" y="137"/>
                  </a:cubicBezTo>
                  <a:cubicBezTo>
                    <a:pt x="159" y="131"/>
                    <a:pt x="163" y="124"/>
                    <a:pt x="165" y="116"/>
                  </a:cubicBezTo>
                  <a:cubicBezTo>
                    <a:pt x="168" y="108"/>
                    <a:pt x="169" y="100"/>
                    <a:pt x="169" y="92"/>
                  </a:cubicBezTo>
                  <a:cubicBezTo>
                    <a:pt x="169" y="70"/>
                    <a:pt x="160" y="51"/>
                    <a:pt x="147" y="37"/>
                  </a:cubicBezTo>
                  <a:cubicBezTo>
                    <a:pt x="146" y="37"/>
                    <a:pt x="146" y="37"/>
                    <a:pt x="146" y="37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52388" y="2548629"/>
            <a:ext cx="1384644" cy="1384644"/>
            <a:chOff x="4352388" y="2548629"/>
            <a:chExt cx="1384644" cy="1384644"/>
          </a:xfrm>
        </p:grpSpPr>
        <p:sp>
          <p:nvSpPr>
            <p:cNvPr id="11" name="椭圆 10"/>
            <p:cNvSpPr/>
            <p:nvPr/>
          </p:nvSpPr>
          <p:spPr>
            <a:xfrm>
              <a:off x="4352388" y="2548629"/>
              <a:ext cx="1384644" cy="1384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endParaRPr>
            </a:p>
          </p:txBody>
        </p:sp>
        <p:sp>
          <p:nvSpPr>
            <p:cNvPr id="18" name="Freeform 294"/>
            <p:cNvSpPr>
              <a:spLocks noEditPoints="1"/>
            </p:cNvSpPr>
            <p:nvPr/>
          </p:nvSpPr>
          <p:spPr bwMode="auto">
            <a:xfrm>
              <a:off x="4819160" y="2983180"/>
              <a:ext cx="451101" cy="515543"/>
            </a:xfrm>
            <a:custGeom>
              <a:avLst/>
              <a:gdLst>
                <a:gd name="T0" fmla="*/ 18 w 160"/>
                <a:gd name="T1" fmla="*/ 0 h 184"/>
                <a:gd name="T2" fmla="*/ 102 w 160"/>
                <a:gd name="T3" fmla="*/ 0 h 184"/>
                <a:gd name="T4" fmla="*/ 107 w 160"/>
                <a:gd name="T5" fmla="*/ 2 h 184"/>
                <a:gd name="T6" fmla="*/ 158 w 160"/>
                <a:gd name="T7" fmla="*/ 53 h 184"/>
                <a:gd name="T8" fmla="*/ 160 w 160"/>
                <a:gd name="T9" fmla="*/ 58 h 184"/>
                <a:gd name="T10" fmla="*/ 160 w 160"/>
                <a:gd name="T11" fmla="*/ 58 h 184"/>
                <a:gd name="T12" fmla="*/ 160 w 160"/>
                <a:gd name="T13" fmla="*/ 165 h 184"/>
                <a:gd name="T14" fmla="*/ 155 w 160"/>
                <a:gd name="T15" fmla="*/ 178 h 184"/>
                <a:gd name="T16" fmla="*/ 155 w 160"/>
                <a:gd name="T17" fmla="*/ 178 h 184"/>
                <a:gd name="T18" fmla="*/ 154 w 160"/>
                <a:gd name="T19" fmla="*/ 178 h 184"/>
                <a:gd name="T20" fmla="*/ 141 w 160"/>
                <a:gd name="T21" fmla="*/ 184 h 184"/>
                <a:gd name="T22" fmla="*/ 18 w 160"/>
                <a:gd name="T23" fmla="*/ 184 h 184"/>
                <a:gd name="T24" fmla="*/ 5 w 160"/>
                <a:gd name="T25" fmla="*/ 178 h 184"/>
                <a:gd name="T26" fmla="*/ 5 w 160"/>
                <a:gd name="T27" fmla="*/ 178 h 184"/>
                <a:gd name="T28" fmla="*/ 0 w 160"/>
                <a:gd name="T29" fmla="*/ 165 h 184"/>
                <a:gd name="T30" fmla="*/ 0 w 160"/>
                <a:gd name="T31" fmla="*/ 19 h 184"/>
                <a:gd name="T32" fmla="*/ 5 w 160"/>
                <a:gd name="T33" fmla="*/ 6 h 184"/>
                <a:gd name="T34" fmla="*/ 18 w 160"/>
                <a:gd name="T35" fmla="*/ 0 h 184"/>
                <a:gd name="T36" fmla="*/ 35 w 160"/>
                <a:gd name="T37" fmla="*/ 136 h 184"/>
                <a:gd name="T38" fmla="*/ 35 w 160"/>
                <a:gd name="T39" fmla="*/ 136 h 184"/>
                <a:gd name="T40" fmla="*/ 29 w 160"/>
                <a:gd name="T41" fmla="*/ 136 h 184"/>
                <a:gd name="T42" fmla="*/ 29 w 160"/>
                <a:gd name="T43" fmla="*/ 130 h 184"/>
                <a:gd name="T44" fmla="*/ 65 w 160"/>
                <a:gd name="T45" fmla="*/ 94 h 184"/>
                <a:gd name="T46" fmla="*/ 71 w 160"/>
                <a:gd name="T47" fmla="*/ 94 h 184"/>
                <a:gd name="T48" fmla="*/ 71 w 160"/>
                <a:gd name="T49" fmla="*/ 95 h 184"/>
                <a:gd name="T50" fmla="*/ 92 w 160"/>
                <a:gd name="T51" fmla="*/ 115 h 184"/>
                <a:gd name="T52" fmla="*/ 124 w 160"/>
                <a:gd name="T53" fmla="*/ 83 h 184"/>
                <a:gd name="T54" fmla="*/ 130 w 160"/>
                <a:gd name="T55" fmla="*/ 83 h 184"/>
                <a:gd name="T56" fmla="*/ 130 w 160"/>
                <a:gd name="T57" fmla="*/ 89 h 184"/>
                <a:gd name="T58" fmla="*/ 95 w 160"/>
                <a:gd name="T59" fmla="*/ 124 h 184"/>
                <a:gd name="T60" fmla="*/ 89 w 160"/>
                <a:gd name="T61" fmla="*/ 124 h 184"/>
                <a:gd name="T62" fmla="*/ 89 w 160"/>
                <a:gd name="T63" fmla="*/ 124 h 184"/>
                <a:gd name="T64" fmla="*/ 68 w 160"/>
                <a:gd name="T65" fmla="*/ 103 h 184"/>
                <a:gd name="T66" fmla="*/ 35 w 160"/>
                <a:gd name="T67" fmla="*/ 136 h 184"/>
                <a:gd name="T68" fmla="*/ 146 w 160"/>
                <a:gd name="T69" fmla="*/ 62 h 184"/>
                <a:gd name="T70" fmla="*/ 146 w 160"/>
                <a:gd name="T71" fmla="*/ 62 h 184"/>
                <a:gd name="T72" fmla="*/ 114 w 160"/>
                <a:gd name="T73" fmla="*/ 62 h 184"/>
                <a:gd name="T74" fmla="*/ 103 w 160"/>
                <a:gd name="T75" fmla="*/ 58 h 184"/>
                <a:gd name="T76" fmla="*/ 102 w 160"/>
                <a:gd name="T77" fmla="*/ 57 h 184"/>
                <a:gd name="T78" fmla="*/ 98 w 160"/>
                <a:gd name="T79" fmla="*/ 46 h 184"/>
                <a:gd name="T80" fmla="*/ 98 w 160"/>
                <a:gd name="T81" fmla="*/ 14 h 184"/>
                <a:gd name="T82" fmla="*/ 18 w 160"/>
                <a:gd name="T83" fmla="*/ 14 h 184"/>
                <a:gd name="T84" fmla="*/ 15 w 160"/>
                <a:gd name="T85" fmla="*/ 16 h 184"/>
                <a:gd name="T86" fmla="*/ 14 w 160"/>
                <a:gd name="T87" fmla="*/ 19 h 184"/>
                <a:gd name="T88" fmla="*/ 14 w 160"/>
                <a:gd name="T89" fmla="*/ 165 h 184"/>
                <a:gd name="T90" fmla="*/ 15 w 160"/>
                <a:gd name="T91" fmla="*/ 168 h 184"/>
                <a:gd name="T92" fmla="*/ 15 w 160"/>
                <a:gd name="T93" fmla="*/ 168 h 184"/>
                <a:gd name="T94" fmla="*/ 18 w 160"/>
                <a:gd name="T95" fmla="*/ 169 h 184"/>
                <a:gd name="T96" fmla="*/ 141 w 160"/>
                <a:gd name="T97" fmla="*/ 169 h 184"/>
                <a:gd name="T98" fmla="*/ 145 w 160"/>
                <a:gd name="T99" fmla="*/ 168 h 184"/>
                <a:gd name="T100" fmla="*/ 145 w 160"/>
                <a:gd name="T101" fmla="*/ 168 h 184"/>
                <a:gd name="T102" fmla="*/ 146 w 160"/>
                <a:gd name="T103" fmla="*/ 165 h 184"/>
                <a:gd name="T104" fmla="*/ 146 w 160"/>
                <a:gd name="T105" fmla="*/ 62 h 184"/>
                <a:gd name="T106" fmla="*/ 139 w 160"/>
                <a:gd name="T107" fmla="*/ 54 h 184"/>
                <a:gd name="T108" fmla="*/ 139 w 160"/>
                <a:gd name="T109" fmla="*/ 54 h 184"/>
                <a:gd name="T110" fmla="*/ 106 w 160"/>
                <a:gd name="T111" fmla="*/ 21 h 184"/>
                <a:gd name="T112" fmla="*/ 106 w 160"/>
                <a:gd name="T113" fmla="*/ 46 h 184"/>
                <a:gd name="T114" fmla="*/ 108 w 160"/>
                <a:gd name="T115" fmla="*/ 52 h 184"/>
                <a:gd name="T116" fmla="*/ 109 w 160"/>
                <a:gd name="T117" fmla="*/ 52 h 184"/>
                <a:gd name="T118" fmla="*/ 114 w 160"/>
                <a:gd name="T119" fmla="*/ 54 h 184"/>
                <a:gd name="T120" fmla="*/ 139 w 160"/>
                <a:gd name="T121" fmla="*/ 5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184">
                  <a:moveTo>
                    <a:pt x="18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6" y="1"/>
                    <a:pt x="107" y="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9" y="55"/>
                    <a:pt x="160" y="56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165"/>
                    <a:pt x="160" y="165"/>
                    <a:pt x="160" y="165"/>
                  </a:cubicBezTo>
                  <a:cubicBezTo>
                    <a:pt x="160" y="170"/>
                    <a:pt x="158" y="175"/>
                    <a:pt x="155" y="178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1" y="181"/>
                    <a:pt x="146" y="184"/>
                    <a:pt x="141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3" y="184"/>
                    <a:pt x="9" y="181"/>
                    <a:pt x="5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2" y="175"/>
                    <a:pt x="0" y="170"/>
                    <a:pt x="0" y="16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close/>
                  <a:moveTo>
                    <a:pt x="35" y="136"/>
                  </a:moveTo>
                  <a:cubicBezTo>
                    <a:pt x="35" y="136"/>
                    <a:pt x="35" y="136"/>
                    <a:pt x="35" y="136"/>
                  </a:cubicBezTo>
                  <a:cubicBezTo>
                    <a:pt x="34" y="137"/>
                    <a:pt x="31" y="137"/>
                    <a:pt x="29" y="136"/>
                  </a:cubicBezTo>
                  <a:cubicBezTo>
                    <a:pt x="28" y="134"/>
                    <a:pt x="28" y="131"/>
                    <a:pt x="29" y="130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6" y="93"/>
                    <a:pt x="69" y="93"/>
                    <a:pt x="71" y="94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6" y="81"/>
                    <a:pt x="129" y="81"/>
                    <a:pt x="130" y="83"/>
                  </a:cubicBezTo>
                  <a:cubicBezTo>
                    <a:pt x="132" y="84"/>
                    <a:pt x="132" y="87"/>
                    <a:pt x="130" y="89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3" y="126"/>
                    <a:pt x="90" y="126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35" y="136"/>
                    <a:pt x="35" y="136"/>
                    <a:pt x="35" y="136"/>
                  </a:cubicBezTo>
                  <a:close/>
                  <a:moveTo>
                    <a:pt x="146" y="62"/>
                  </a:moveTo>
                  <a:cubicBezTo>
                    <a:pt x="146" y="62"/>
                    <a:pt x="146" y="62"/>
                    <a:pt x="146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09" y="62"/>
                    <a:pt x="105" y="61"/>
                    <a:pt x="103" y="58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0" y="55"/>
                    <a:pt x="98" y="51"/>
                    <a:pt x="98" y="46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5" y="16"/>
                  </a:cubicBezTo>
                  <a:cubicBezTo>
                    <a:pt x="14" y="17"/>
                    <a:pt x="14" y="18"/>
                    <a:pt x="14" y="19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4" y="166"/>
                    <a:pt x="14" y="167"/>
                    <a:pt x="15" y="168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6" y="169"/>
                    <a:pt x="17" y="169"/>
                    <a:pt x="18" y="169"/>
                  </a:cubicBezTo>
                  <a:cubicBezTo>
                    <a:pt x="141" y="169"/>
                    <a:pt x="141" y="169"/>
                    <a:pt x="141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167"/>
                    <a:pt x="146" y="166"/>
                    <a:pt x="146" y="165"/>
                  </a:cubicBezTo>
                  <a:cubicBezTo>
                    <a:pt x="146" y="62"/>
                    <a:pt x="146" y="62"/>
                    <a:pt x="146" y="62"/>
                  </a:cubicBezTo>
                  <a:close/>
                  <a:moveTo>
                    <a:pt x="139" y="54"/>
                  </a:moveTo>
                  <a:cubicBezTo>
                    <a:pt x="139" y="54"/>
                    <a:pt x="139" y="54"/>
                    <a:pt x="139" y="54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8"/>
                    <a:pt x="107" y="50"/>
                    <a:pt x="108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0" y="53"/>
                    <a:pt x="112" y="54"/>
                    <a:pt x="114" y="54"/>
                  </a:cubicBezTo>
                  <a:cubicBezTo>
                    <a:pt x="139" y="54"/>
                    <a:pt x="139" y="54"/>
                    <a:pt x="139" y="54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05418" y="4358472"/>
            <a:ext cx="2879963" cy="1664383"/>
            <a:chOff x="313685" y="4007656"/>
            <a:chExt cx="2879963" cy="1664383"/>
          </a:xfrm>
        </p:grpSpPr>
        <p:sp>
          <p:nvSpPr>
            <p:cNvPr id="20" name="文本框 19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 dirty="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62580" y="2306478"/>
            <a:ext cx="2879963" cy="1664383"/>
            <a:chOff x="313685" y="4007656"/>
            <a:chExt cx="2879963" cy="1664383"/>
          </a:xfrm>
        </p:grpSpPr>
        <p:sp>
          <p:nvSpPr>
            <p:cNvPr id="23" name="文本框 22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312037" y="2374594"/>
            <a:ext cx="2879963" cy="1664383"/>
            <a:chOff x="313685" y="4007656"/>
            <a:chExt cx="2879963" cy="1664383"/>
          </a:xfrm>
        </p:grpSpPr>
        <p:sp>
          <p:nvSpPr>
            <p:cNvPr id="26" name="文本框 25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41043" y="288030"/>
            <a:ext cx="510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8386" b="16204"/>
          <a:stretch>
            <a:fillRect/>
          </a:stretch>
        </p:blipFill>
        <p:spPr>
          <a:xfrm>
            <a:off x="-205768" y="3313316"/>
            <a:ext cx="4013119" cy="4113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33401"/>
          <a:stretch>
            <a:fillRect/>
          </a:stretch>
        </p:blipFill>
        <p:spPr>
          <a:xfrm>
            <a:off x="9468091" y="-134826"/>
            <a:ext cx="2723909" cy="2750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706319" y="1111167"/>
            <a:ext cx="101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279"/>
          <p:cNvSpPr/>
          <p:nvPr/>
        </p:nvSpPr>
        <p:spPr>
          <a:xfrm>
            <a:off x="582593" y="2075209"/>
            <a:ext cx="10702726" cy="20302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0" b="30083"/>
          <a:stretch>
            <a:fillRect/>
          </a:stretch>
        </p:blipFill>
        <p:spPr>
          <a:xfrm>
            <a:off x="2523609" y="1561222"/>
            <a:ext cx="6858000" cy="258115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29664" y="2972718"/>
            <a:ext cx="1531074" cy="266218"/>
            <a:chOff x="5104435" y="5660020"/>
            <a:chExt cx="1531074" cy="266218"/>
          </a:xfrm>
        </p:grpSpPr>
        <p:sp>
          <p:nvSpPr>
            <p:cNvPr id="13" name="椭圆 12"/>
            <p:cNvSpPr/>
            <p:nvPr/>
          </p:nvSpPr>
          <p:spPr>
            <a:xfrm>
              <a:off x="5104435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526054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47673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369291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69736" y="2972718"/>
            <a:ext cx="1531074" cy="266218"/>
            <a:chOff x="5104435" y="5660020"/>
            <a:chExt cx="1531074" cy="266218"/>
          </a:xfrm>
        </p:grpSpPr>
        <p:sp>
          <p:nvSpPr>
            <p:cNvPr id="19" name="椭圆 18"/>
            <p:cNvSpPr/>
            <p:nvPr/>
          </p:nvSpPr>
          <p:spPr>
            <a:xfrm>
              <a:off x="5104435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526054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947673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369291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55677" y="4676644"/>
            <a:ext cx="4778278" cy="1150154"/>
            <a:chOff x="2401165" y="4268514"/>
            <a:chExt cx="4778278" cy="1150154"/>
          </a:xfrm>
        </p:grpSpPr>
        <p:grpSp>
          <p:nvGrpSpPr>
            <p:cNvPr id="23" name="组合 22"/>
            <p:cNvGrpSpPr/>
            <p:nvPr/>
          </p:nvGrpSpPr>
          <p:grpSpPr>
            <a:xfrm>
              <a:off x="2937525" y="4268514"/>
              <a:ext cx="4241918" cy="1150154"/>
              <a:chOff x="7950082" y="2428587"/>
              <a:chExt cx="4241918" cy="1150154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7950082" y="2428587"/>
                <a:ext cx="2879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spc="-150">
                    <a:ln w="19050">
                      <a:noFill/>
                    </a:ln>
                    <a:solidFill>
                      <a:schemeClr val="bg1"/>
                    </a:solidFill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Aharoni" panose="02010803020104030203" pitchFamily="2" charset="-79"/>
                  </a:rPr>
                  <a:t>开学季主题</a:t>
                </a:r>
                <a:endPara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8009688" y="2957737"/>
                <a:ext cx="4182312" cy="62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Lorem ipsum dolor sit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amet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,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consectetur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adipisicing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elit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,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sed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do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eiusmod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tempor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incididunt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ut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labore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et</a:t>
                </a:r>
                <a:endParaRPr lang="en-US" altLang="zh-CN" sz="1200"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2401165" y="4409954"/>
              <a:ext cx="330592" cy="330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99774" y="4676644"/>
            <a:ext cx="4778278" cy="1150154"/>
            <a:chOff x="2401165" y="4268514"/>
            <a:chExt cx="4778278" cy="1150154"/>
          </a:xfrm>
        </p:grpSpPr>
        <p:grpSp>
          <p:nvGrpSpPr>
            <p:cNvPr id="27" name="组合 26"/>
            <p:cNvGrpSpPr/>
            <p:nvPr/>
          </p:nvGrpSpPr>
          <p:grpSpPr>
            <a:xfrm>
              <a:off x="2937525" y="4268514"/>
              <a:ext cx="4241918" cy="1150154"/>
              <a:chOff x="7950082" y="2428587"/>
              <a:chExt cx="4241918" cy="1150154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7950082" y="2428587"/>
                <a:ext cx="2879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spc="-150" dirty="0">
                    <a:ln w="19050">
                      <a:noFill/>
                    </a:ln>
                    <a:solidFill>
                      <a:schemeClr val="bg1"/>
                    </a:solidFill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Aharoni" panose="02010803020104030203" pitchFamily="2" charset="-79"/>
                  </a:rPr>
                  <a:t>开学季主题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009688" y="2957737"/>
                <a:ext cx="4182312" cy="62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Lorem ipsum dolor sit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amet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,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consectetur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adipisicing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elit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,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sed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do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eiusmod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tempor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incididunt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ut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labore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et</a:t>
                </a:r>
                <a:endParaRPr lang="en-US" altLang="zh-CN" sz="1200"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2401165" y="4409954"/>
              <a:ext cx="330592" cy="330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6789" y="3227999"/>
            <a:ext cx="510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-15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5226201" y="1061481"/>
            <a:ext cx="1971090" cy="1971090"/>
          </a:xfrm>
          <a:prstGeom prst="ellipse">
            <a:avLst/>
          </a:prstGeom>
          <a:solidFill>
            <a:srgbClr val="2E6867"/>
          </a:solidFill>
          <a:ln>
            <a:solidFill>
              <a:srgbClr val="2E6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肆</a:t>
            </a:r>
          </a:p>
        </p:txBody>
      </p:sp>
      <p:sp>
        <p:nvSpPr>
          <p:cNvPr id="6" name="矩形 5"/>
          <p:cNvSpPr/>
          <p:nvPr/>
        </p:nvSpPr>
        <p:spPr>
          <a:xfrm>
            <a:off x="3003326" y="4151329"/>
            <a:ext cx="6626809" cy="135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incididunt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ut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labore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et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dolore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magna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aliqua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. 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incididunt</a:t>
            </a:r>
            <a:endParaRPr lang="en-US" altLang="zh-CN" sz="1400" dirty="0">
              <a:solidFill>
                <a:srgbClr val="2E6867"/>
              </a:solidFill>
              <a:latin typeface="1汉仪小麦体简" panose="00020600040101010101" pitchFamily="18" charset="-128"/>
              <a:ea typeface="1汉仪小麦体简" panose="00020600040101010101" pitchFamily="18" charset="-128"/>
              <a:cs typeface="Segoe UI" panose="020B0502040204020203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51193" y="5775770"/>
            <a:ext cx="1531074" cy="266218"/>
            <a:chOff x="5104435" y="5660020"/>
            <a:chExt cx="1531074" cy="266218"/>
          </a:xfrm>
        </p:grpSpPr>
        <p:sp>
          <p:nvSpPr>
            <p:cNvPr id="7" name="椭圆 6"/>
            <p:cNvSpPr/>
            <p:nvPr/>
          </p:nvSpPr>
          <p:spPr>
            <a:xfrm>
              <a:off x="5104435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26054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947673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369291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41043" y="288030"/>
            <a:ext cx="510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8386" b="16204"/>
          <a:stretch>
            <a:fillRect/>
          </a:stretch>
        </p:blipFill>
        <p:spPr>
          <a:xfrm>
            <a:off x="-205768" y="3313316"/>
            <a:ext cx="4013119" cy="4113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33401"/>
          <a:stretch>
            <a:fillRect/>
          </a:stretch>
        </p:blipFill>
        <p:spPr>
          <a:xfrm>
            <a:off x="9468091" y="-134826"/>
            <a:ext cx="2723909" cy="2750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706319" y="1111167"/>
            <a:ext cx="101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"/>
          <p:cNvGrpSpPr/>
          <p:nvPr/>
        </p:nvGrpSpPr>
        <p:grpSpPr>
          <a:xfrm>
            <a:off x="2894439" y="3125410"/>
            <a:ext cx="6403122" cy="1543823"/>
            <a:chOff x="3680074" y="3589039"/>
            <a:chExt cx="4821319" cy="1162443"/>
          </a:xfrm>
          <a:noFill/>
        </p:grpSpPr>
        <p:sp>
          <p:nvSpPr>
            <p:cNvPr id="11" name="Rectangle 1"/>
            <p:cNvSpPr/>
            <p:nvPr/>
          </p:nvSpPr>
          <p:spPr>
            <a:xfrm rot="2681067">
              <a:off x="7257394" y="3589039"/>
              <a:ext cx="1243999" cy="1162443"/>
            </a:xfrm>
            <a:custGeom>
              <a:avLst/>
              <a:gdLst>
                <a:gd name="connsiteX0" fmla="*/ 0 w 2197100"/>
                <a:gd name="connsiteY0" fmla="*/ 0 h 667244"/>
                <a:gd name="connsiteX1" fmla="*/ 2197100 w 2197100"/>
                <a:gd name="connsiteY1" fmla="*/ 0 h 667244"/>
                <a:gd name="connsiteX2" fmla="*/ 2197100 w 2197100"/>
                <a:gd name="connsiteY2" fmla="*/ 667244 h 667244"/>
                <a:gd name="connsiteX3" fmla="*/ 0 w 2197100"/>
                <a:gd name="connsiteY3" fmla="*/ 667244 h 667244"/>
                <a:gd name="connsiteX4" fmla="*/ 0 w 2197100"/>
                <a:gd name="connsiteY4" fmla="*/ 0 h 667244"/>
                <a:gd name="connsiteX0-1" fmla="*/ 0 w 2197100"/>
                <a:gd name="connsiteY0-2" fmla="*/ 0 h 667244"/>
                <a:gd name="connsiteX1-3" fmla="*/ 2197100 w 2197100"/>
                <a:gd name="connsiteY1-4" fmla="*/ 0 h 667244"/>
                <a:gd name="connsiteX2-5" fmla="*/ 2197100 w 2197100"/>
                <a:gd name="connsiteY2-6" fmla="*/ 667244 h 667244"/>
                <a:gd name="connsiteX3-7" fmla="*/ 0 w 2197100"/>
                <a:gd name="connsiteY3-8" fmla="*/ 667244 h 667244"/>
                <a:gd name="connsiteX4-9" fmla="*/ 0 w 2197100"/>
                <a:gd name="connsiteY4-10" fmla="*/ 0 h 667244"/>
                <a:gd name="connsiteX0-11" fmla="*/ 0 w 2197100"/>
                <a:gd name="connsiteY0-12" fmla="*/ 0 h 667244"/>
                <a:gd name="connsiteX1-13" fmla="*/ 2197100 w 2197100"/>
                <a:gd name="connsiteY1-14" fmla="*/ 0 h 667244"/>
                <a:gd name="connsiteX2-15" fmla="*/ 2197100 w 2197100"/>
                <a:gd name="connsiteY2-16" fmla="*/ 667244 h 667244"/>
                <a:gd name="connsiteX3-17" fmla="*/ 0 w 2197100"/>
                <a:gd name="connsiteY3-18" fmla="*/ 667244 h 667244"/>
                <a:gd name="connsiteX4-19" fmla="*/ 0 w 2197100"/>
                <a:gd name="connsiteY4-20" fmla="*/ 0 h 667244"/>
                <a:gd name="connsiteX0-21" fmla="*/ 0 w 2197100"/>
                <a:gd name="connsiteY0-22" fmla="*/ 0 h 667244"/>
                <a:gd name="connsiteX1-23" fmla="*/ 2197100 w 2197100"/>
                <a:gd name="connsiteY1-24" fmla="*/ 0 h 667244"/>
                <a:gd name="connsiteX2-25" fmla="*/ 2197100 w 2197100"/>
                <a:gd name="connsiteY2-26" fmla="*/ 667244 h 667244"/>
                <a:gd name="connsiteX3-27" fmla="*/ 0 w 2197100"/>
                <a:gd name="connsiteY3-28" fmla="*/ 667244 h 667244"/>
                <a:gd name="connsiteX4-29" fmla="*/ 0 w 2197100"/>
                <a:gd name="connsiteY4-30" fmla="*/ 0 h 667244"/>
                <a:gd name="connsiteX0-31" fmla="*/ 0 w 2197100"/>
                <a:gd name="connsiteY0-32" fmla="*/ 0 h 667244"/>
                <a:gd name="connsiteX1-33" fmla="*/ 2197100 w 2197100"/>
                <a:gd name="connsiteY1-34" fmla="*/ 0 h 667244"/>
                <a:gd name="connsiteX2-35" fmla="*/ 2197100 w 2197100"/>
                <a:gd name="connsiteY2-36" fmla="*/ 667244 h 667244"/>
                <a:gd name="connsiteX3-37" fmla="*/ 0 w 2197100"/>
                <a:gd name="connsiteY3-38" fmla="*/ 667244 h 667244"/>
                <a:gd name="connsiteX4-39" fmla="*/ 0 w 2197100"/>
                <a:gd name="connsiteY4-40" fmla="*/ 0 h 667244"/>
                <a:gd name="connsiteX0-41" fmla="*/ 0 w 2197100"/>
                <a:gd name="connsiteY0-42" fmla="*/ 0 h 667244"/>
                <a:gd name="connsiteX1-43" fmla="*/ 2197100 w 2197100"/>
                <a:gd name="connsiteY1-44" fmla="*/ 0 h 667244"/>
                <a:gd name="connsiteX2-45" fmla="*/ 2197100 w 2197100"/>
                <a:gd name="connsiteY2-46" fmla="*/ 667244 h 667244"/>
                <a:gd name="connsiteX3-47" fmla="*/ 0 w 2197100"/>
                <a:gd name="connsiteY3-48" fmla="*/ 667244 h 667244"/>
                <a:gd name="connsiteX4-49" fmla="*/ 0 w 2197100"/>
                <a:gd name="connsiteY4-50" fmla="*/ 0 h 667244"/>
                <a:gd name="connsiteX0-51" fmla="*/ 0 w 2197100"/>
                <a:gd name="connsiteY0-52" fmla="*/ 0 h 667244"/>
                <a:gd name="connsiteX1-53" fmla="*/ 2197100 w 2197100"/>
                <a:gd name="connsiteY1-54" fmla="*/ 0 h 667244"/>
                <a:gd name="connsiteX2-55" fmla="*/ 2197100 w 2197100"/>
                <a:gd name="connsiteY2-56" fmla="*/ 667244 h 667244"/>
                <a:gd name="connsiteX3-57" fmla="*/ 0 w 2197100"/>
                <a:gd name="connsiteY3-58" fmla="*/ 667244 h 667244"/>
                <a:gd name="connsiteX4-59" fmla="*/ 0 w 2197100"/>
                <a:gd name="connsiteY4-60" fmla="*/ 0 h 667244"/>
                <a:gd name="connsiteX0-61" fmla="*/ 0 w 2197100"/>
                <a:gd name="connsiteY0-62" fmla="*/ 0 h 667244"/>
                <a:gd name="connsiteX1-63" fmla="*/ 2197100 w 2197100"/>
                <a:gd name="connsiteY1-64" fmla="*/ 0 h 667244"/>
                <a:gd name="connsiteX2-65" fmla="*/ 2197100 w 2197100"/>
                <a:gd name="connsiteY2-66" fmla="*/ 667244 h 667244"/>
                <a:gd name="connsiteX3-67" fmla="*/ 0 w 2197100"/>
                <a:gd name="connsiteY3-68" fmla="*/ 667244 h 667244"/>
                <a:gd name="connsiteX4-69" fmla="*/ 0 w 2197100"/>
                <a:gd name="connsiteY4-70" fmla="*/ 0 h 667244"/>
                <a:gd name="connsiteX0-71" fmla="*/ 0 w 2197100"/>
                <a:gd name="connsiteY0-72" fmla="*/ 0 h 667244"/>
                <a:gd name="connsiteX1-73" fmla="*/ 2197100 w 2197100"/>
                <a:gd name="connsiteY1-74" fmla="*/ 0 h 667244"/>
                <a:gd name="connsiteX2-75" fmla="*/ 2197100 w 2197100"/>
                <a:gd name="connsiteY2-76" fmla="*/ 667244 h 667244"/>
                <a:gd name="connsiteX3-77" fmla="*/ 0 w 2197100"/>
                <a:gd name="connsiteY3-78" fmla="*/ 667244 h 667244"/>
                <a:gd name="connsiteX4-79" fmla="*/ 0 w 2197100"/>
                <a:gd name="connsiteY4-80" fmla="*/ 0 h 667244"/>
                <a:gd name="connsiteX0-81" fmla="*/ 0 w 2197100"/>
                <a:gd name="connsiteY0-82" fmla="*/ 0 h 667244"/>
                <a:gd name="connsiteX1-83" fmla="*/ 2197100 w 2197100"/>
                <a:gd name="connsiteY1-84" fmla="*/ 0 h 667244"/>
                <a:gd name="connsiteX2-85" fmla="*/ 2197100 w 2197100"/>
                <a:gd name="connsiteY2-86" fmla="*/ 667244 h 667244"/>
                <a:gd name="connsiteX3-87" fmla="*/ 0 w 2197100"/>
                <a:gd name="connsiteY3-88" fmla="*/ 667244 h 667244"/>
                <a:gd name="connsiteX4-89" fmla="*/ 0 w 2197100"/>
                <a:gd name="connsiteY4-90" fmla="*/ 0 h 667244"/>
                <a:gd name="connsiteX0-91" fmla="*/ 0 w 2197100"/>
                <a:gd name="connsiteY0-92" fmla="*/ 0 h 667244"/>
                <a:gd name="connsiteX1-93" fmla="*/ 2197100 w 2197100"/>
                <a:gd name="connsiteY1-94" fmla="*/ 0 h 667244"/>
                <a:gd name="connsiteX2-95" fmla="*/ 2197100 w 2197100"/>
                <a:gd name="connsiteY2-96" fmla="*/ 667244 h 667244"/>
                <a:gd name="connsiteX3-97" fmla="*/ 0 w 2197100"/>
                <a:gd name="connsiteY3-98" fmla="*/ 667244 h 667244"/>
                <a:gd name="connsiteX4-99" fmla="*/ 0 w 2197100"/>
                <a:gd name="connsiteY4-100" fmla="*/ 0 h 667244"/>
                <a:gd name="connsiteX0-101" fmla="*/ 0 w 2197100"/>
                <a:gd name="connsiteY0-102" fmla="*/ 0 h 667244"/>
                <a:gd name="connsiteX1-103" fmla="*/ 2197100 w 2197100"/>
                <a:gd name="connsiteY1-104" fmla="*/ 0 h 667244"/>
                <a:gd name="connsiteX2-105" fmla="*/ 2197100 w 2197100"/>
                <a:gd name="connsiteY2-106" fmla="*/ 667244 h 667244"/>
                <a:gd name="connsiteX3-107" fmla="*/ 0 w 2197100"/>
                <a:gd name="connsiteY3-108" fmla="*/ 667244 h 667244"/>
                <a:gd name="connsiteX4-109" fmla="*/ 0 w 2197100"/>
                <a:gd name="connsiteY4-110" fmla="*/ 0 h 667244"/>
                <a:gd name="connsiteX0-111" fmla="*/ 0 w 2197100"/>
                <a:gd name="connsiteY0-112" fmla="*/ 0 h 667244"/>
                <a:gd name="connsiteX1-113" fmla="*/ 2197100 w 2197100"/>
                <a:gd name="connsiteY1-114" fmla="*/ 0 h 667244"/>
                <a:gd name="connsiteX2-115" fmla="*/ 2197100 w 2197100"/>
                <a:gd name="connsiteY2-116" fmla="*/ 667244 h 667244"/>
                <a:gd name="connsiteX3-117" fmla="*/ 0 w 2197100"/>
                <a:gd name="connsiteY3-118" fmla="*/ 667244 h 667244"/>
                <a:gd name="connsiteX4-119" fmla="*/ 0 w 2197100"/>
                <a:gd name="connsiteY4-120" fmla="*/ 0 h 667244"/>
                <a:gd name="connsiteX0-121" fmla="*/ 0 w 2197100"/>
                <a:gd name="connsiteY0-122" fmla="*/ 0 h 667244"/>
                <a:gd name="connsiteX1-123" fmla="*/ 2197100 w 2197100"/>
                <a:gd name="connsiteY1-124" fmla="*/ 0 h 667244"/>
                <a:gd name="connsiteX2-125" fmla="*/ 2197100 w 2197100"/>
                <a:gd name="connsiteY2-126" fmla="*/ 667244 h 667244"/>
                <a:gd name="connsiteX3-127" fmla="*/ 0 w 2197100"/>
                <a:gd name="connsiteY3-128" fmla="*/ 667244 h 667244"/>
                <a:gd name="connsiteX4-129" fmla="*/ 0 w 2197100"/>
                <a:gd name="connsiteY4-130" fmla="*/ 0 h 667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97100" h="667244">
                  <a:moveTo>
                    <a:pt x="0" y="0"/>
                  </a:moveTo>
                  <a:cubicBezTo>
                    <a:pt x="415330" y="218047"/>
                    <a:pt x="1557306" y="279949"/>
                    <a:pt x="2197100" y="0"/>
                  </a:cubicBezTo>
                  <a:lnTo>
                    <a:pt x="2197100" y="667244"/>
                  </a:lnTo>
                  <a:cubicBezTo>
                    <a:pt x="1593346" y="412484"/>
                    <a:pt x="577711" y="411443"/>
                    <a:pt x="0" y="66724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3" name="Rectangle 1"/>
            <p:cNvSpPr/>
            <p:nvPr/>
          </p:nvSpPr>
          <p:spPr>
            <a:xfrm rot="18918933" flipH="1">
              <a:off x="5454339" y="3589039"/>
              <a:ext cx="1243999" cy="1162443"/>
            </a:xfrm>
            <a:custGeom>
              <a:avLst/>
              <a:gdLst>
                <a:gd name="connsiteX0" fmla="*/ 0 w 2197100"/>
                <a:gd name="connsiteY0" fmla="*/ 0 h 667244"/>
                <a:gd name="connsiteX1" fmla="*/ 2197100 w 2197100"/>
                <a:gd name="connsiteY1" fmla="*/ 0 h 667244"/>
                <a:gd name="connsiteX2" fmla="*/ 2197100 w 2197100"/>
                <a:gd name="connsiteY2" fmla="*/ 667244 h 667244"/>
                <a:gd name="connsiteX3" fmla="*/ 0 w 2197100"/>
                <a:gd name="connsiteY3" fmla="*/ 667244 h 667244"/>
                <a:gd name="connsiteX4" fmla="*/ 0 w 2197100"/>
                <a:gd name="connsiteY4" fmla="*/ 0 h 667244"/>
                <a:gd name="connsiteX0-1" fmla="*/ 0 w 2197100"/>
                <a:gd name="connsiteY0-2" fmla="*/ 0 h 667244"/>
                <a:gd name="connsiteX1-3" fmla="*/ 2197100 w 2197100"/>
                <a:gd name="connsiteY1-4" fmla="*/ 0 h 667244"/>
                <a:gd name="connsiteX2-5" fmla="*/ 2197100 w 2197100"/>
                <a:gd name="connsiteY2-6" fmla="*/ 667244 h 667244"/>
                <a:gd name="connsiteX3-7" fmla="*/ 0 w 2197100"/>
                <a:gd name="connsiteY3-8" fmla="*/ 667244 h 667244"/>
                <a:gd name="connsiteX4-9" fmla="*/ 0 w 2197100"/>
                <a:gd name="connsiteY4-10" fmla="*/ 0 h 667244"/>
                <a:gd name="connsiteX0-11" fmla="*/ 0 w 2197100"/>
                <a:gd name="connsiteY0-12" fmla="*/ 0 h 667244"/>
                <a:gd name="connsiteX1-13" fmla="*/ 2197100 w 2197100"/>
                <a:gd name="connsiteY1-14" fmla="*/ 0 h 667244"/>
                <a:gd name="connsiteX2-15" fmla="*/ 2197100 w 2197100"/>
                <a:gd name="connsiteY2-16" fmla="*/ 667244 h 667244"/>
                <a:gd name="connsiteX3-17" fmla="*/ 0 w 2197100"/>
                <a:gd name="connsiteY3-18" fmla="*/ 667244 h 667244"/>
                <a:gd name="connsiteX4-19" fmla="*/ 0 w 2197100"/>
                <a:gd name="connsiteY4-20" fmla="*/ 0 h 667244"/>
                <a:gd name="connsiteX0-21" fmla="*/ 0 w 2197100"/>
                <a:gd name="connsiteY0-22" fmla="*/ 0 h 667244"/>
                <a:gd name="connsiteX1-23" fmla="*/ 2197100 w 2197100"/>
                <a:gd name="connsiteY1-24" fmla="*/ 0 h 667244"/>
                <a:gd name="connsiteX2-25" fmla="*/ 2197100 w 2197100"/>
                <a:gd name="connsiteY2-26" fmla="*/ 667244 h 667244"/>
                <a:gd name="connsiteX3-27" fmla="*/ 0 w 2197100"/>
                <a:gd name="connsiteY3-28" fmla="*/ 667244 h 667244"/>
                <a:gd name="connsiteX4-29" fmla="*/ 0 w 2197100"/>
                <a:gd name="connsiteY4-30" fmla="*/ 0 h 667244"/>
                <a:gd name="connsiteX0-31" fmla="*/ 0 w 2197100"/>
                <a:gd name="connsiteY0-32" fmla="*/ 0 h 667244"/>
                <a:gd name="connsiteX1-33" fmla="*/ 2197100 w 2197100"/>
                <a:gd name="connsiteY1-34" fmla="*/ 0 h 667244"/>
                <a:gd name="connsiteX2-35" fmla="*/ 2197100 w 2197100"/>
                <a:gd name="connsiteY2-36" fmla="*/ 667244 h 667244"/>
                <a:gd name="connsiteX3-37" fmla="*/ 0 w 2197100"/>
                <a:gd name="connsiteY3-38" fmla="*/ 667244 h 667244"/>
                <a:gd name="connsiteX4-39" fmla="*/ 0 w 2197100"/>
                <a:gd name="connsiteY4-40" fmla="*/ 0 h 667244"/>
                <a:gd name="connsiteX0-41" fmla="*/ 0 w 2197100"/>
                <a:gd name="connsiteY0-42" fmla="*/ 0 h 667244"/>
                <a:gd name="connsiteX1-43" fmla="*/ 2197100 w 2197100"/>
                <a:gd name="connsiteY1-44" fmla="*/ 0 h 667244"/>
                <a:gd name="connsiteX2-45" fmla="*/ 2197100 w 2197100"/>
                <a:gd name="connsiteY2-46" fmla="*/ 667244 h 667244"/>
                <a:gd name="connsiteX3-47" fmla="*/ 0 w 2197100"/>
                <a:gd name="connsiteY3-48" fmla="*/ 667244 h 667244"/>
                <a:gd name="connsiteX4-49" fmla="*/ 0 w 2197100"/>
                <a:gd name="connsiteY4-50" fmla="*/ 0 h 667244"/>
                <a:gd name="connsiteX0-51" fmla="*/ 0 w 2197100"/>
                <a:gd name="connsiteY0-52" fmla="*/ 0 h 667244"/>
                <a:gd name="connsiteX1-53" fmla="*/ 2197100 w 2197100"/>
                <a:gd name="connsiteY1-54" fmla="*/ 0 h 667244"/>
                <a:gd name="connsiteX2-55" fmla="*/ 2197100 w 2197100"/>
                <a:gd name="connsiteY2-56" fmla="*/ 667244 h 667244"/>
                <a:gd name="connsiteX3-57" fmla="*/ 0 w 2197100"/>
                <a:gd name="connsiteY3-58" fmla="*/ 667244 h 667244"/>
                <a:gd name="connsiteX4-59" fmla="*/ 0 w 2197100"/>
                <a:gd name="connsiteY4-60" fmla="*/ 0 h 667244"/>
                <a:gd name="connsiteX0-61" fmla="*/ 0 w 2197100"/>
                <a:gd name="connsiteY0-62" fmla="*/ 0 h 667244"/>
                <a:gd name="connsiteX1-63" fmla="*/ 2197100 w 2197100"/>
                <a:gd name="connsiteY1-64" fmla="*/ 0 h 667244"/>
                <a:gd name="connsiteX2-65" fmla="*/ 2197100 w 2197100"/>
                <a:gd name="connsiteY2-66" fmla="*/ 667244 h 667244"/>
                <a:gd name="connsiteX3-67" fmla="*/ 0 w 2197100"/>
                <a:gd name="connsiteY3-68" fmla="*/ 667244 h 667244"/>
                <a:gd name="connsiteX4-69" fmla="*/ 0 w 2197100"/>
                <a:gd name="connsiteY4-70" fmla="*/ 0 h 667244"/>
                <a:gd name="connsiteX0-71" fmla="*/ 0 w 2197100"/>
                <a:gd name="connsiteY0-72" fmla="*/ 0 h 667244"/>
                <a:gd name="connsiteX1-73" fmla="*/ 2197100 w 2197100"/>
                <a:gd name="connsiteY1-74" fmla="*/ 0 h 667244"/>
                <a:gd name="connsiteX2-75" fmla="*/ 2197100 w 2197100"/>
                <a:gd name="connsiteY2-76" fmla="*/ 667244 h 667244"/>
                <a:gd name="connsiteX3-77" fmla="*/ 0 w 2197100"/>
                <a:gd name="connsiteY3-78" fmla="*/ 667244 h 667244"/>
                <a:gd name="connsiteX4-79" fmla="*/ 0 w 2197100"/>
                <a:gd name="connsiteY4-80" fmla="*/ 0 h 667244"/>
                <a:gd name="connsiteX0-81" fmla="*/ 0 w 2197100"/>
                <a:gd name="connsiteY0-82" fmla="*/ 0 h 667244"/>
                <a:gd name="connsiteX1-83" fmla="*/ 2197100 w 2197100"/>
                <a:gd name="connsiteY1-84" fmla="*/ 0 h 667244"/>
                <a:gd name="connsiteX2-85" fmla="*/ 2197100 w 2197100"/>
                <a:gd name="connsiteY2-86" fmla="*/ 667244 h 667244"/>
                <a:gd name="connsiteX3-87" fmla="*/ 0 w 2197100"/>
                <a:gd name="connsiteY3-88" fmla="*/ 667244 h 667244"/>
                <a:gd name="connsiteX4-89" fmla="*/ 0 w 2197100"/>
                <a:gd name="connsiteY4-90" fmla="*/ 0 h 667244"/>
                <a:gd name="connsiteX0-91" fmla="*/ 0 w 2197100"/>
                <a:gd name="connsiteY0-92" fmla="*/ 0 h 667244"/>
                <a:gd name="connsiteX1-93" fmla="*/ 2197100 w 2197100"/>
                <a:gd name="connsiteY1-94" fmla="*/ 0 h 667244"/>
                <a:gd name="connsiteX2-95" fmla="*/ 2197100 w 2197100"/>
                <a:gd name="connsiteY2-96" fmla="*/ 667244 h 667244"/>
                <a:gd name="connsiteX3-97" fmla="*/ 0 w 2197100"/>
                <a:gd name="connsiteY3-98" fmla="*/ 667244 h 667244"/>
                <a:gd name="connsiteX4-99" fmla="*/ 0 w 2197100"/>
                <a:gd name="connsiteY4-100" fmla="*/ 0 h 667244"/>
                <a:gd name="connsiteX0-101" fmla="*/ 0 w 2197100"/>
                <a:gd name="connsiteY0-102" fmla="*/ 0 h 667244"/>
                <a:gd name="connsiteX1-103" fmla="*/ 2197100 w 2197100"/>
                <a:gd name="connsiteY1-104" fmla="*/ 0 h 667244"/>
                <a:gd name="connsiteX2-105" fmla="*/ 2197100 w 2197100"/>
                <a:gd name="connsiteY2-106" fmla="*/ 667244 h 667244"/>
                <a:gd name="connsiteX3-107" fmla="*/ 0 w 2197100"/>
                <a:gd name="connsiteY3-108" fmla="*/ 667244 h 667244"/>
                <a:gd name="connsiteX4-109" fmla="*/ 0 w 2197100"/>
                <a:gd name="connsiteY4-110" fmla="*/ 0 h 667244"/>
                <a:gd name="connsiteX0-111" fmla="*/ 0 w 2197100"/>
                <a:gd name="connsiteY0-112" fmla="*/ 0 h 667244"/>
                <a:gd name="connsiteX1-113" fmla="*/ 2197100 w 2197100"/>
                <a:gd name="connsiteY1-114" fmla="*/ 0 h 667244"/>
                <a:gd name="connsiteX2-115" fmla="*/ 2197100 w 2197100"/>
                <a:gd name="connsiteY2-116" fmla="*/ 667244 h 667244"/>
                <a:gd name="connsiteX3-117" fmla="*/ 0 w 2197100"/>
                <a:gd name="connsiteY3-118" fmla="*/ 667244 h 667244"/>
                <a:gd name="connsiteX4-119" fmla="*/ 0 w 2197100"/>
                <a:gd name="connsiteY4-120" fmla="*/ 0 h 667244"/>
                <a:gd name="connsiteX0-121" fmla="*/ 0 w 2197100"/>
                <a:gd name="connsiteY0-122" fmla="*/ 0 h 667244"/>
                <a:gd name="connsiteX1-123" fmla="*/ 2197100 w 2197100"/>
                <a:gd name="connsiteY1-124" fmla="*/ 0 h 667244"/>
                <a:gd name="connsiteX2-125" fmla="*/ 2197100 w 2197100"/>
                <a:gd name="connsiteY2-126" fmla="*/ 667244 h 667244"/>
                <a:gd name="connsiteX3-127" fmla="*/ 0 w 2197100"/>
                <a:gd name="connsiteY3-128" fmla="*/ 667244 h 667244"/>
                <a:gd name="connsiteX4-129" fmla="*/ 0 w 2197100"/>
                <a:gd name="connsiteY4-130" fmla="*/ 0 h 667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97100" h="667244">
                  <a:moveTo>
                    <a:pt x="0" y="0"/>
                  </a:moveTo>
                  <a:cubicBezTo>
                    <a:pt x="415330" y="218047"/>
                    <a:pt x="1557306" y="279949"/>
                    <a:pt x="2197100" y="0"/>
                  </a:cubicBezTo>
                  <a:lnTo>
                    <a:pt x="2197100" y="667244"/>
                  </a:lnTo>
                  <a:cubicBezTo>
                    <a:pt x="1593346" y="412484"/>
                    <a:pt x="577711" y="411443"/>
                    <a:pt x="0" y="66724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5" name="Rectangle 1"/>
            <p:cNvSpPr/>
            <p:nvPr/>
          </p:nvSpPr>
          <p:spPr>
            <a:xfrm rot="2681067">
              <a:off x="3680074" y="3589039"/>
              <a:ext cx="1243999" cy="1162443"/>
            </a:xfrm>
            <a:custGeom>
              <a:avLst/>
              <a:gdLst>
                <a:gd name="connsiteX0" fmla="*/ 0 w 2197100"/>
                <a:gd name="connsiteY0" fmla="*/ 0 h 667244"/>
                <a:gd name="connsiteX1" fmla="*/ 2197100 w 2197100"/>
                <a:gd name="connsiteY1" fmla="*/ 0 h 667244"/>
                <a:gd name="connsiteX2" fmla="*/ 2197100 w 2197100"/>
                <a:gd name="connsiteY2" fmla="*/ 667244 h 667244"/>
                <a:gd name="connsiteX3" fmla="*/ 0 w 2197100"/>
                <a:gd name="connsiteY3" fmla="*/ 667244 h 667244"/>
                <a:gd name="connsiteX4" fmla="*/ 0 w 2197100"/>
                <a:gd name="connsiteY4" fmla="*/ 0 h 667244"/>
                <a:gd name="connsiteX0-1" fmla="*/ 0 w 2197100"/>
                <a:gd name="connsiteY0-2" fmla="*/ 0 h 667244"/>
                <a:gd name="connsiteX1-3" fmla="*/ 2197100 w 2197100"/>
                <a:gd name="connsiteY1-4" fmla="*/ 0 h 667244"/>
                <a:gd name="connsiteX2-5" fmla="*/ 2197100 w 2197100"/>
                <a:gd name="connsiteY2-6" fmla="*/ 667244 h 667244"/>
                <a:gd name="connsiteX3-7" fmla="*/ 0 w 2197100"/>
                <a:gd name="connsiteY3-8" fmla="*/ 667244 h 667244"/>
                <a:gd name="connsiteX4-9" fmla="*/ 0 w 2197100"/>
                <a:gd name="connsiteY4-10" fmla="*/ 0 h 667244"/>
                <a:gd name="connsiteX0-11" fmla="*/ 0 w 2197100"/>
                <a:gd name="connsiteY0-12" fmla="*/ 0 h 667244"/>
                <a:gd name="connsiteX1-13" fmla="*/ 2197100 w 2197100"/>
                <a:gd name="connsiteY1-14" fmla="*/ 0 h 667244"/>
                <a:gd name="connsiteX2-15" fmla="*/ 2197100 w 2197100"/>
                <a:gd name="connsiteY2-16" fmla="*/ 667244 h 667244"/>
                <a:gd name="connsiteX3-17" fmla="*/ 0 w 2197100"/>
                <a:gd name="connsiteY3-18" fmla="*/ 667244 h 667244"/>
                <a:gd name="connsiteX4-19" fmla="*/ 0 w 2197100"/>
                <a:gd name="connsiteY4-20" fmla="*/ 0 h 667244"/>
                <a:gd name="connsiteX0-21" fmla="*/ 0 w 2197100"/>
                <a:gd name="connsiteY0-22" fmla="*/ 0 h 667244"/>
                <a:gd name="connsiteX1-23" fmla="*/ 2197100 w 2197100"/>
                <a:gd name="connsiteY1-24" fmla="*/ 0 h 667244"/>
                <a:gd name="connsiteX2-25" fmla="*/ 2197100 w 2197100"/>
                <a:gd name="connsiteY2-26" fmla="*/ 667244 h 667244"/>
                <a:gd name="connsiteX3-27" fmla="*/ 0 w 2197100"/>
                <a:gd name="connsiteY3-28" fmla="*/ 667244 h 667244"/>
                <a:gd name="connsiteX4-29" fmla="*/ 0 w 2197100"/>
                <a:gd name="connsiteY4-30" fmla="*/ 0 h 667244"/>
                <a:gd name="connsiteX0-31" fmla="*/ 0 w 2197100"/>
                <a:gd name="connsiteY0-32" fmla="*/ 0 h 667244"/>
                <a:gd name="connsiteX1-33" fmla="*/ 2197100 w 2197100"/>
                <a:gd name="connsiteY1-34" fmla="*/ 0 h 667244"/>
                <a:gd name="connsiteX2-35" fmla="*/ 2197100 w 2197100"/>
                <a:gd name="connsiteY2-36" fmla="*/ 667244 h 667244"/>
                <a:gd name="connsiteX3-37" fmla="*/ 0 w 2197100"/>
                <a:gd name="connsiteY3-38" fmla="*/ 667244 h 667244"/>
                <a:gd name="connsiteX4-39" fmla="*/ 0 w 2197100"/>
                <a:gd name="connsiteY4-40" fmla="*/ 0 h 667244"/>
                <a:gd name="connsiteX0-41" fmla="*/ 0 w 2197100"/>
                <a:gd name="connsiteY0-42" fmla="*/ 0 h 667244"/>
                <a:gd name="connsiteX1-43" fmla="*/ 2197100 w 2197100"/>
                <a:gd name="connsiteY1-44" fmla="*/ 0 h 667244"/>
                <a:gd name="connsiteX2-45" fmla="*/ 2197100 w 2197100"/>
                <a:gd name="connsiteY2-46" fmla="*/ 667244 h 667244"/>
                <a:gd name="connsiteX3-47" fmla="*/ 0 w 2197100"/>
                <a:gd name="connsiteY3-48" fmla="*/ 667244 h 667244"/>
                <a:gd name="connsiteX4-49" fmla="*/ 0 w 2197100"/>
                <a:gd name="connsiteY4-50" fmla="*/ 0 h 667244"/>
                <a:gd name="connsiteX0-51" fmla="*/ 0 w 2197100"/>
                <a:gd name="connsiteY0-52" fmla="*/ 0 h 667244"/>
                <a:gd name="connsiteX1-53" fmla="*/ 2197100 w 2197100"/>
                <a:gd name="connsiteY1-54" fmla="*/ 0 h 667244"/>
                <a:gd name="connsiteX2-55" fmla="*/ 2197100 w 2197100"/>
                <a:gd name="connsiteY2-56" fmla="*/ 667244 h 667244"/>
                <a:gd name="connsiteX3-57" fmla="*/ 0 w 2197100"/>
                <a:gd name="connsiteY3-58" fmla="*/ 667244 h 667244"/>
                <a:gd name="connsiteX4-59" fmla="*/ 0 w 2197100"/>
                <a:gd name="connsiteY4-60" fmla="*/ 0 h 667244"/>
                <a:gd name="connsiteX0-61" fmla="*/ 0 w 2197100"/>
                <a:gd name="connsiteY0-62" fmla="*/ 0 h 667244"/>
                <a:gd name="connsiteX1-63" fmla="*/ 2197100 w 2197100"/>
                <a:gd name="connsiteY1-64" fmla="*/ 0 h 667244"/>
                <a:gd name="connsiteX2-65" fmla="*/ 2197100 w 2197100"/>
                <a:gd name="connsiteY2-66" fmla="*/ 667244 h 667244"/>
                <a:gd name="connsiteX3-67" fmla="*/ 0 w 2197100"/>
                <a:gd name="connsiteY3-68" fmla="*/ 667244 h 667244"/>
                <a:gd name="connsiteX4-69" fmla="*/ 0 w 2197100"/>
                <a:gd name="connsiteY4-70" fmla="*/ 0 h 667244"/>
                <a:gd name="connsiteX0-71" fmla="*/ 0 w 2197100"/>
                <a:gd name="connsiteY0-72" fmla="*/ 0 h 667244"/>
                <a:gd name="connsiteX1-73" fmla="*/ 2197100 w 2197100"/>
                <a:gd name="connsiteY1-74" fmla="*/ 0 h 667244"/>
                <a:gd name="connsiteX2-75" fmla="*/ 2197100 w 2197100"/>
                <a:gd name="connsiteY2-76" fmla="*/ 667244 h 667244"/>
                <a:gd name="connsiteX3-77" fmla="*/ 0 w 2197100"/>
                <a:gd name="connsiteY3-78" fmla="*/ 667244 h 667244"/>
                <a:gd name="connsiteX4-79" fmla="*/ 0 w 2197100"/>
                <a:gd name="connsiteY4-80" fmla="*/ 0 h 667244"/>
                <a:gd name="connsiteX0-81" fmla="*/ 0 w 2197100"/>
                <a:gd name="connsiteY0-82" fmla="*/ 0 h 667244"/>
                <a:gd name="connsiteX1-83" fmla="*/ 2197100 w 2197100"/>
                <a:gd name="connsiteY1-84" fmla="*/ 0 h 667244"/>
                <a:gd name="connsiteX2-85" fmla="*/ 2197100 w 2197100"/>
                <a:gd name="connsiteY2-86" fmla="*/ 667244 h 667244"/>
                <a:gd name="connsiteX3-87" fmla="*/ 0 w 2197100"/>
                <a:gd name="connsiteY3-88" fmla="*/ 667244 h 667244"/>
                <a:gd name="connsiteX4-89" fmla="*/ 0 w 2197100"/>
                <a:gd name="connsiteY4-90" fmla="*/ 0 h 667244"/>
                <a:gd name="connsiteX0-91" fmla="*/ 0 w 2197100"/>
                <a:gd name="connsiteY0-92" fmla="*/ 0 h 667244"/>
                <a:gd name="connsiteX1-93" fmla="*/ 2197100 w 2197100"/>
                <a:gd name="connsiteY1-94" fmla="*/ 0 h 667244"/>
                <a:gd name="connsiteX2-95" fmla="*/ 2197100 w 2197100"/>
                <a:gd name="connsiteY2-96" fmla="*/ 667244 h 667244"/>
                <a:gd name="connsiteX3-97" fmla="*/ 0 w 2197100"/>
                <a:gd name="connsiteY3-98" fmla="*/ 667244 h 667244"/>
                <a:gd name="connsiteX4-99" fmla="*/ 0 w 2197100"/>
                <a:gd name="connsiteY4-100" fmla="*/ 0 h 667244"/>
                <a:gd name="connsiteX0-101" fmla="*/ 0 w 2197100"/>
                <a:gd name="connsiteY0-102" fmla="*/ 0 h 667244"/>
                <a:gd name="connsiteX1-103" fmla="*/ 2197100 w 2197100"/>
                <a:gd name="connsiteY1-104" fmla="*/ 0 h 667244"/>
                <a:gd name="connsiteX2-105" fmla="*/ 2197100 w 2197100"/>
                <a:gd name="connsiteY2-106" fmla="*/ 667244 h 667244"/>
                <a:gd name="connsiteX3-107" fmla="*/ 0 w 2197100"/>
                <a:gd name="connsiteY3-108" fmla="*/ 667244 h 667244"/>
                <a:gd name="connsiteX4-109" fmla="*/ 0 w 2197100"/>
                <a:gd name="connsiteY4-110" fmla="*/ 0 h 667244"/>
                <a:gd name="connsiteX0-111" fmla="*/ 0 w 2197100"/>
                <a:gd name="connsiteY0-112" fmla="*/ 0 h 667244"/>
                <a:gd name="connsiteX1-113" fmla="*/ 2197100 w 2197100"/>
                <a:gd name="connsiteY1-114" fmla="*/ 0 h 667244"/>
                <a:gd name="connsiteX2-115" fmla="*/ 2197100 w 2197100"/>
                <a:gd name="connsiteY2-116" fmla="*/ 667244 h 667244"/>
                <a:gd name="connsiteX3-117" fmla="*/ 0 w 2197100"/>
                <a:gd name="connsiteY3-118" fmla="*/ 667244 h 667244"/>
                <a:gd name="connsiteX4-119" fmla="*/ 0 w 2197100"/>
                <a:gd name="connsiteY4-120" fmla="*/ 0 h 667244"/>
                <a:gd name="connsiteX0-121" fmla="*/ 0 w 2197100"/>
                <a:gd name="connsiteY0-122" fmla="*/ 0 h 667244"/>
                <a:gd name="connsiteX1-123" fmla="*/ 2197100 w 2197100"/>
                <a:gd name="connsiteY1-124" fmla="*/ 0 h 667244"/>
                <a:gd name="connsiteX2-125" fmla="*/ 2197100 w 2197100"/>
                <a:gd name="connsiteY2-126" fmla="*/ 667244 h 667244"/>
                <a:gd name="connsiteX3-127" fmla="*/ 0 w 2197100"/>
                <a:gd name="connsiteY3-128" fmla="*/ 667244 h 667244"/>
                <a:gd name="connsiteX4-129" fmla="*/ 0 w 2197100"/>
                <a:gd name="connsiteY4-130" fmla="*/ 0 h 667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97100" h="667244">
                  <a:moveTo>
                    <a:pt x="0" y="0"/>
                  </a:moveTo>
                  <a:cubicBezTo>
                    <a:pt x="415330" y="218047"/>
                    <a:pt x="1557306" y="279949"/>
                    <a:pt x="2197100" y="0"/>
                  </a:cubicBezTo>
                  <a:lnTo>
                    <a:pt x="2197100" y="667244"/>
                  </a:lnTo>
                  <a:cubicBezTo>
                    <a:pt x="1593346" y="412484"/>
                    <a:pt x="577711" y="411443"/>
                    <a:pt x="0" y="66724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" name="椭圆 1"/>
          <p:cNvSpPr/>
          <p:nvPr/>
        </p:nvSpPr>
        <p:spPr>
          <a:xfrm>
            <a:off x="1800791" y="1937066"/>
            <a:ext cx="1974786" cy="19747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20507" y="3928036"/>
            <a:ext cx="2317321" cy="23173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115527" y="1561454"/>
            <a:ext cx="2317321" cy="23173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32848" y="3884387"/>
            <a:ext cx="1974786" cy="19747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64" y="1737536"/>
            <a:ext cx="2010836" cy="20108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56" y="3928036"/>
            <a:ext cx="1694278" cy="16942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86" y="4196081"/>
            <a:ext cx="1694278" cy="169427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45" y="2077320"/>
            <a:ext cx="1694278" cy="169427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420272" y="4225976"/>
            <a:ext cx="2879963" cy="1664383"/>
            <a:chOff x="313685" y="4007656"/>
            <a:chExt cx="2879963" cy="1664383"/>
          </a:xfrm>
        </p:grpSpPr>
        <p:sp>
          <p:nvSpPr>
            <p:cNvPr id="26" name="文本框 25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10662" y="1748617"/>
            <a:ext cx="2879963" cy="1664383"/>
            <a:chOff x="313685" y="4007656"/>
            <a:chExt cx="2879963" cy="1664383"/>
          </a:xfrm>
        </p:grpSpPr>
        <p:sp>
          <p:nvSpPr>
            <p:cNvPr id="29" name="文本框 28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862499" y="4225976"/>
            <a:ext cx="2879963" cy="1664383"/>
            <a:chOff x="313685" y="4007656"/>
            <a:chExt cx="2879963" cy="1664383"/>
          </a:xfrm>
        </p:grpSpPr>
        <p:sp>
          <p:nvSpPr>
            <p:cNvPr id="32" name="文本框 31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  <a:endParaRPr lang="zh-CN" altLang="en-US" sz="32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 dirty="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25237" y="1748617"/>
            <a:ext cx="2879963" cy="1664383"/>
            <a:chOff x="313685" y="4007656"/>
            <a:chExt cx="2879963" cy="1664383"/>
          </a:xfrm>
        </p:grpSpPr>
        <p:sp>
          <p:nvSpPr>
            <p:cNvPr id="35" name="文本框 34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  <a:endParaRPr lang="zh-CN" altLang="en-US" sz="32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 dirty="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41043" y="288030"/>
            <a:ext cx="510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8386" b="16204"/>
          <a:stretch>
            <a:fillRect/>
          </a:stretch>
        </p:blipFill>
        <p:spPr>
          <a:xfrm>
            <a:off x="-205768" y="3313316"/>
            <a:ext cx="4013119" cy="4113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33401"/>
          <a:stretch>
            <a:fillRect/>
          </a:stretch>
        </p:blipFill>
        <p:spPr>
          <a:xfrm>
            <a:off x="9468091" y="-134826"/>
            <a:ext cx="2723909" cy="2750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706319" y="1111167"/>
            <a:ext cx="101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9"/>
          <p:cNvSpPr/>
          <p:nvPr/>
        </p:nvSpPr>
        <p:spPr>
          <a:xfrm>
            <a:off x="446353" y="2084673"/>
            <a:ext cx="2612913" cy="3799822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" name="Rectangle: Rounded Corners 9"/>
          <p:cNvSpPr/>
          <p:nvPr/>
        </p:nvSpPr>
        <p:spPr>
          <a:xfrm>
            <a:off x="3341813" y="2084673"/>
            <a:ext cx="2612913" cy="3799822"/>
          </a:xfrm>
          <a:prstGeom prst="roundRect">
            <a:avLst>
              <a:gd name="adj" fmla="val 2179"/>
            </a:avLst>
          </a:prstGeom>
          <a:noFill/>
          <a:ln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3" name="Rectangle: Rounded Corners 9"/>
          <p:cNvSpPr/>
          <p:nvPr/>
        </p:nvSpPr>
        <p:spPr>
          <a:xfrm>
            <a:off x="6237274" y="2084673"/>
            <a:ext cx="2612913" cy="3799822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5" name="Rectangle: Rounded Corners 9"/>
          <p:cNvSpPr/>
          <p:nvPr/>
        </p:nvSpPr>
        <p:spPr>
          <a:xfrm>
            <a:off x="9132735" y="2084673"/>
            <a:ext cx="2612913" cy="3799822"/>
          </a:xfrm>
          <a:prstGeom prst="roundRect">
            <a:avLst>
              <a:gd name="adj" fmla="val 2179"/>
            </a:avLst>
          </a:prstGeom>
          <a:noFill/>
          <a:ln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23" name="组合 22"/>
          <p:cNvGrpSpPr/>
          <p:nvPr/>
        </p:nvGrpSpPr>
        <p:grpSpPr>
          <a:xfrm>
            <a:off x="6725172" y="2327614"/>
            <a:ext cx="1656970" cy="1656970"/>
            <a:chOff x="6725172" y="2327614"/>
            <a:chExt cx="1656970" cy="1656970"/>
          </a:xfrm>
        </p:grpSpPr>
        <p:sp>
          <p:nvSpPr>
            <p:cNvPr id="17" name="菱形 16"/>
            <p:cNvSpPr/>
            <p:nvPr/>
          </p:nvSpPr>
          <p:spPr>
            <a:xfrm>
              <a:off x="6725172" y="2327614"/>
              <a:ext cx="1656970" cy="1656970"/>
            </a:xfrm>
            <a:prstGeom prst="diamond">
              <a:avLst/>
            </a:prstGeom>
            <a:solidFill>
              <a:srgbClr val="214F4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228"/>
            <p:cNvSpPr>
              <a:spLocks noEditPoints="1"/>
            </p:cNvSpPr>
            <p:nvPr/>
          </p:nvSpPr>
          <p:spPr bwMode="auto">
            <a:xfrm>
              <a:off x="7316102" y="2919534"/>
              <a:ext cx="475110" cy="473131"/>
            </a:xfrm>
            <a:custGeom>
              <a:avLst/>
              <a:gdLst>
                <a:gd name="T0" fmla="*/ 157 w 184"/>
                <a:gd name="T1" fmla="*/ 27 h 183"/>
                <a:gd name="T2" fmla="*/ 157 w 184"/>
                <a:gd name="T3" fmla="*/ 27 h 183"/>
                <a:gd name="T4" fmla="*/ 92 w 184"/>
                <a:gd name="T5" fmla="*/ 0 h 183"/>
                <a:gd name="T6" fmla="*/ 0 w 184"/>
                <a:gd name="T7" fmla="*/ 92 h 183"/>
                <a:gd name="T8" fmla="*/ 27 w 184"/>
                <a:gd name="T9" fmla="*/ 156 h 183"/>
                <a:gd name="T10" fmla="*/ 92 w 184"/>
                <a:gd name="T11" fmla="*/ 183 h 183"/>
                <a:gd name="T12" fmla="*/ 157 w 184"/>
                <a:gd name="T13" fmla="*/ 156 h 183"/>
                <a:gd name="T14" fmla="*/ 184 w 184"/>
                <a:gd name="T15" fmla="*/ 92 h 183"/>
                <a:gd name="T16" fmla="*/ 157 w 184"/>
                <a:gd name="T17" fmla="*/ 27 h 183"/>
                <a:gd name="T18" fmla="*/ 59 w 184"/>
                <a:gd name="T19" fmla="*/ 160 h 183"/>
                <a:gd name="T20" fmla="*/ 59 w 184"/>
                <a:gd name="T21" fmla="*/ 160 h 183"/>
                <a:gd name="T22" fmla="*/ 56 w 184"/>
                <a:gd name="T23" fmla="*/ 160 h 183"/>
                <a:gd name="T24" fmla="*/ 37 w 184"/>
                <a:gd name="T25" fmla="*/ 146 h 183"/>
                <a:gd name="T26" fmla="*/ 14 w 184"/>
                <a:gd name="T27" fmla="*/ 92 h 183"/>
                <a:gd name="T28" fmla="*/ 92 w 184"/>
                <a:gd name="T29" fmla="*/ 14 h 183"/>
                <a:gd name="T30" fmla="*/ 147 w 184"/>
                <a:gd name="T31" fmla="*/ 37 h 183"/>
                <a:gd name="T32" fmla="*/ 160 w 184"/>
                <a:gd name="T33" fmla="*/ 55 h 183"/>
                <a:gd name="T34" fmla="*/ 160 w 184"/>
                <a:gd name="T35" fmla="*/ 58 h 183"/>
                <a:gd name="T36" fmla="*/ 159 w 184"/>
                <a:gd name="T37" fmla="*/ 69 h 183"/>
                <a:gd name="T38" fmla="*/ 148 w 184"/>
                <a:gd name="T39" fmla="*/ 99 h 183"/>
                <a:gd name="T40" fmla="*/ 127 w 184"/>
                <a:gd name="T41" fmla="*/ 127 h 183"/>
                <a:gd name="T42" fmla="*/ 100 w 184"/>
                <a:gd name="T43" fmla="*/ 148 h 183"/>
                <a:gd name="T44" fmla="*/ 70 w 184"/>
                <a:gd name="T45" fmla="*/ 159 h 183"/>
                <a:gd name="T46" fmla="*/ 59 w 184"/>
                <a:gd name="T47" fmla="*/ 160 h 183"/>
                <a:gd name="T48" fmla="*/ 147 w 184"/>
                <a:gd name="T49" fmla="*/ 146 h 183"/>
                <a:gd name="T50" fmla="*/ 147 w 184"/>
                <a:gd name="T51" fmla="*/ 146 h 183"/>
                <a:gd name="T52" fmla="*/ 92 w 184"/>
                <a:gd name="T53" fmla="*/ 169 h 183"/>
                <a:gd name="T54" fmla="*/ 73 w 184"/>
                <a:gd name="T55" fmla="*/ 167 h 183"/>
                <a:gd name="T56" fmla="*/ 104 w 184"/>
                <a:gd name="T57" fmla="*/ 156 h 183"/>
                <a:gd name="T58" fmla="*/ 133 w 184"/>
                <a:gd name="T59" fmla="*/ 133 h 183"/>
                <a:gd name="T60" fmla="*/ 156 w 184"/>
                <a:gd name="T61" fmla="*/ 103 h 183"/>
                <a:gd name="T62" fmla="*/ 167 w 184"/>
                <a:gd name="T63" fmla="*/ 73 h 183"/>
                <a:gd name="T64" fmla="*/ 170 w 184"/>
                <a:gd name="T65" fmla="*/ 92 h 183"/>
                <a:gd name="T66" fmla="*/ 147 w 184"/>
                <a:gd name="T67" fmla="*/ 146 h 183"/>
                <a:gd name="T68" fmla="*/ 99 w 184"/>
                <a:gd name="T69" fmla="*/ 39 h 183"/>
                <a:gd name="T70" fmla="*/ 99 w 184"/>
                <a:gd name="T71" fmla="*/ 39 h 183"/>
                <a:gd name="T72" fmla="*/ 99 w 184"/>
                <a:gd name="T73" fmla="*/ 39 h 183"/>
                <a:gd name="T74" fmla="*/ 70 w 184"/>
                <a:gd name="T75" fmla="*/ 30 h 183"/>
                <a:gd name="T76" fmla="*/ 26 w 184"/>
                <a:gd name="T77" fmla="*/ 74 h 183"/>
                <a:gd name="T78" fmla="*/ 35 w 184"/>
                <a:gd name="T79" fmla="*/ 103 h 183"/>
                <a:gd name="T80" fmla="*/ 64 w 184"/>
                <a:gd name="T81" fmla="*/ 112 h 183"/>
                <a:gd name="T82" fmla="*/ 93 w 184"/>
                <a:gd name="T83" fmla="*/ 97 h 183"/>
                <a:gd name="T84" fmla="*/ 108 w 184"/>
                <a:gd name="T85" fmla="*/ 68 h 183"/>
                <a:gd name="T86" fmla="*/ 99 w 184"/>
                <a:gd name="T87" fmla="*/ 39 h 183"/>
                <a:gd name="T88" fmla="*/ 100 w 184"/>
                <a:gd name="T89" fmla="*/ 67 h 183"/>
                <a:gd name="T90" fmla="*/ 100 w 184"/>
                <a:gd name="T91" fmla="*/ 67 h 183"/>
                <a:gd name="T92" fmla="*/ 87 w 184"/>
                <a:gd name="T93" fmla="*/ 91 h 183"/>
                <a:gd name="T94" fmla="*/ 63 w 184"/>
                <a:gd name="T95" fmla="*/ 104 h 183"/>
                <a:gd name="T96" fmla="*/ 41 w 184"/>
                <a:gd name="T97" fmla="*/ 97 h 183"/>
                <a:gd name="T98" fmla="*/ 34 w 184"/>
                <a:gd name="T99" fmla="*/ 75 h 183"/>
                <a:gd name="T100" fmla="*/ 71 w 184"/>
                <a:gd name="T101" fmla="*/ 38 h 183"/>
                <a:gd name="T102" fmla="*/ 93 w 184"/>
                <a:gd name="T103" fmla="*/ 45 h 183"/>
                <a:gd name="T104" fmla="*/ 93 w 184"/>
                <a:gd name="T105" fmla="*/ 45 h 183"/>
                <a:gd name="T106" fmla="*/ 100 w 184"/>
                <a:gd name="T107" fmla="*/ 6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4" h="183">
                  <a:moveTo>
                    <a:pt x="157" y="27"/>
                  </a:moveTo>
                  <a:cubicBezTo>
                    <a:pt x="157" y="27"/>
                    <a:pt x="157" y="27"/>
                    <a:pt x="157" y="27"/>
                  </a:cubicBezTo>
                  <a:cubicBezTo>
                    <a:pt x="139" y="9"/>
                    <a:pt x="115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15"/>
                    <a:pt x="9" y="138"/>
                    <a:pt x="27" y="156"/>
                  </a:cubicBezTo>
                  <a:cubicBezTo>
                    <a:pt x="45" y="174"/>
                    <a:pt x="68" y="183"/>
                    <a:pt x="92" y="183"/>
                  </a:cubicBezTo>
                  <a:cubicBezTo>
                    <a:pt x="115" y="183"/>
                    <a:pt x="139" y="174"/>
                    <a:pt x="157" y="156"/>
                  </a:cubicBezTo>
                  <a:cubicBezTo>
                    <a:pt x="175" y="138"/>
                    <a:pt x="184" y="115"/>
                    <a:pt x="184" y="92"/>
                  </a:cubicBezTo>
                  <a:cubicBezTo>
                    <a:pt x="184" y="68"/>
                    <a:pt x="175" y="45"/>
                    <a:pt x="157" y="27"/>
                  </a:cubicBezTo>
                  <a:close/>
                  <a:moveTo>
                    <a:pt x="59" y="160"/>
                  </a:moveTo>
                  <a:cubicBezTo>
                    <a:pt x="59" y="160"/>
                    <a:pt x="59" y="160"/>
                    <a:pt x="59" y="160"/>
                  </a:cubicBezTo>
                  <a:cubicBezTo>
                    <a:pt x="58" y="160"/>
                    <a:pt x="57" y="160"/>
                    <a:pt x="56" y="160"/>
                  </a:cubicBezTo>
                  <a:cubicBezTo>
                    <a:pt x="49" y="157"/>
                    <a:pt x="43" y="152"/>
                    <a:pt x="37" y="146"/>
                  </a:cubicBezTo>
                  <a:cubicBezTo>
                    <a:pt x="22" y="131"/>
                    <a:pt x="14" y="111"/>
                    <a:pt x="14" y="92"/>
                  </a:cubicBezTo>
                  <a:cubicBezTo>
                    <a:pt x="14" y="49"/>
                    <a:pt x="49" y="14"/>
                    <a:pt x="92" y="14"/>
                  </a:cubicBezTo>
                  <a:cubicBezTo>
                    <a:pt x="112" y="14"/>
                    <a:pt x="132" y="22"/>
                    <a:pt x="147" y="37"/>
                  </a:cubicBezTo>
                  <a:cubicBezTo>
                    <a:pt x="152" y="42"/>
                    <a:pt x="157" y="49"/>
                    <a:pt x="160" y="55"/>
                  </a:cubicBezTo>
                  <a:cubicBezTo>
                    <a:pt x="161" y="56"/>
                    <a:pt x="160" y="57"/>
                    <a:pt x="160" y="58"/>
                  </a:cubicBezTo>
                  <a:cubicBezTo>
                    <a:pt x="160" y="62"/>
                    <a:pt x="160" y="66"/>
                    <a:pt x="159" y="69"/>
                  </a:cubicBezTo>
                  <a:cubicBezTo>
                    <a:pt x="158" y="80"/>
                    <a:pt x="154" y="90"/>
                    <a:pt x="148" y="99"/>
                  </a:cubicBezTo>
                  <a:cubicBezTo>
                    <a:pt x="143" y="109"/>
                    <a:pt x="136" y="119"/>
                    <a:pt x="127" y="127"/>
                  </a:cubicBezTo>
                  <a:cubicBezTo>
                    <a:pt x="119" y="135"/>
                    <a:pt x="110" y="143"/>
                    <a:pt x="100" y="148"/>
                  </a:cubicBezTo>
                  <a:cubicBezTo>
                    <a:pt x="90" y="153"/>
                    <a:pt x="80" y="157"/>
                    <a:pt x="70" y="159"/>
                  </a:cubicBezTo>
                  <a:cubicBezTo>
                    <a:pt x="66" y="160"/>
                    <a:pt x="62" y="160"/>
                    <a:pt x="59" y="160"/>
                  </a:cubicBezTo>
                  <a:close/>
                  <a:moveTo>
                    <a:pt x="147" y="146"/>
                  </a:moveTo>
                  <a:cubicBezTo>
                    <a:pt x="147" y="146"/>
                    <a:pt x="147" y="146"/>
                    <a:pt x="147" y="146"/>
                  </a:cubicBezTo>
                  <a:cubicBezTo>
                    <a:pt x="132" y="162"/>
                    <a:pt x="112" y="169"/>
                    <a:pt x="92" y="169"/>
                  </a:cubicBezTo>
                  <a:cubicBezTo>
                    <a:pt x="86" y="169"/>
                    <a:pt x="79" y="168"/>
                    <a:pt x="73" y="167"/>
                  </a:cubicBezTo>
                  <a:cubicBezTo>
                    <a:pt x="84" y="165"/>
                    <a:pt x="94" y="161"/>
                    <a:pt x="104" y="156"/>
                  </a:cubicBezTo>
                  <a:cubicBezTo>
                    <a:pt x="114" y="150"/>
                    <a:pt x="125" y="142"/>
                    <a:pt x="133" y="133"/>
                  </a:cubicBezTo>
                  <a:cubicBezTo>
                    <a:pt x="142" y="124"/>
                    <a:pt x="150" y="114"/>
                    <a:pt x="156" y="103"/>
                  </a:cubicBezTo>
                  <a:cubicBezTo>
                    <a:pt x="161" y="94"/>
                    <a:pt x="165" y="84"/>
                    <a:pt x="167" y="73"/>
                  </a:cubicBezTo>
                  <a:cubicBezTo>
                    <a:pt x="169" y="79"/>
                    <a:pt x="170" y="85"/>
                    <a:pt x="170" y="92"/>
                  </a:cubicBezTo>
                  <a:cubicBezTo>
                    <a:pt x="170" y="111"/>
                    <a:pt x="162" y="131"/>
                    <a:pt x="147" y="146"/>
                  </a:cubicBezTo>
                  <a:close/>
                  <a:moveTo>
                    <a:pt x="99" y="39"/>
                  </a:move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1" y="32"/>
                    <a:pt x="81" y="29"/>
                    <a:pt x="70" y="30"/>
                  </a:cubicBezTo>
                  <a:cubicBezTo>
                    <a:pt x="48" y="32"/>
                    <a:pt x="28" y="52"/>
                    <a:pt x="26" y="74"/>
                  </a:cubicBezTo>
                  <a:cubicBezTo>
                    <a:pt x="25" y="85"/>
                    <a:pt x="28" y="95"/>
                    <a:pt x="35" y="103"/>
                  </a:cubicBezTo>
                  <a:cubicBezTo>
                    <a:pt x="43" y="110"/>
                    <a:pt x="53" y="113"/>
                    <a:pt x="64" y="112"/>
                  </a:cubicBezTo>
                  <a:cubicBezTo>
                    <a:pt x="74" y="111"/>
                    <a:pt x="85" y="106"/>
                    <a:pt x="93" y="97"/>
                  </a:cubicBezTo>
                  <a:cubicBezTo>
                    <a:pt x="102" y="89"/>
                    <a:pt x="107" y="78"/>
                    <a:pt x="108" y="68"/>
                  </a:cubicBezTo>
                  <a:cubicBezTo>
                    <a:pt x="109" y="57"/>
                    <a:pt x="106" y="47"/>
                    <a:pt x="99" y="39"/>
                  </a:cubicBezTo>
                  <a:close/>
                  <a:moveTo>
                    <a:pt x="100" y="67"/>
                  </a:moveTo>
                  <a:cubicBezTo>
                    <a:pt x="100" y="67"/>
                    <a:pt x="100" y="67"/>
                    <a:pt x="100" y="67"/>
                  </a:cubicBezTo>
                  <a:cubicBezTo>
                    <a:pt x="99" y="75"/>
                    <a:pt x="95" y="84"/>
                    <a:pt x="87" y="91"/>
                  </a:cubicBezTo>
                  <a:cubicBezTo>
                    <a:pt x="80" y="99"/>
                    <a:pt x="71" y="103"/>
                    <a:pt x="63" y="104"/>
                  </a:cubicBezTo>
                  <a:cubicBezTo>
                    <a:pt x="54" y="104"/>
                    <a:pt x="47" y="102"/>
                    <a:pt x="41" y="97"/>
                  </a:cubicBezTo>
                  <a:cubicBezTo>
                    <a:pt x="36" y="91"/>
                    <a:pt x="33" y="83"/>
                    <a:pt x="34" y="75"/>
                  </a:cubicBezTo>
                  <a:cubicBezTo>
                    <a:pt x="36" y="57"/>
                    <a:pt x="53" y="40"/>
                    <a:pt x="71" y="38"/>
                  </a:cubicBezTo>
                  <a:cubicBezTo>
                    <a:pt x="79" y="37"/>
                    <a:pt x="87" y="40"/>
                    <a:pt x="93" y="45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8" y="51"/>
                    <a:pt x="101" y="59"/>
                    <a:pt x="10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4324" y="2327614"/>
            <a:ext cx="1656970" cy="1656970"/>
            <a:chOff x="924324" y="2327614"/>
            <a:chExt cx="1656970" cy="1656970"/>
          </a:xfrm>
        </p:grpSpPr>
        <p:sp>
          <p:nvSpPr>
            <p:cNvPr id="3" name="菱形 2"/>
            <p:cNvSpPr/>
            <p:nvPr/>
          </p:nvSpPr>
          <p:spPr>
            <a:xfrm>
              <a:off x="924324" y="2327614"/>
              <a:ext cx="1656970" cy="1656970"/>
            </a:xfrm>
            <a:prstGeom prst="diamond">
              <a:avLst/>
            </a:prstGeom>
            <a:solidFill>
              <a:srgbClr val="214F4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48"/>
            <p:cNvSpPr>
              <a:spLocks noEditPoints="1"/>
            </p:cNvSpPr>
            <p:nvPr/>
          </p:nvSpPr>
          <p:spPr bwMode="auto">
            <a:xfrm>
              <a:off x="1516244" y="2962095"/>
              <a:ext cx="473131" cy="388008"/>
            </a:xfrm>
            <a:custGeom>
              <a:avLst/>
              <a:gdLst>
                <a:gd name="T0" fmla="*/ 176 w 184"/>
                <a:gd name="T1" fmla="*/ 8 h 151"/>
                <a:gd name="T2" fmla="*/ 159 w 184"/>
                <a:gd name="T3" fmla="*/ 0 h 151"/>
                <a:gd name="T4" fmla="*/ 8 w 184"/>
                <a:gd name="T5" fmla="*/ 8 h 151"/>
                <a:gd name="T6" fmla="*/ 0 w 184"/>
                <a:gd name="T7" fmla="*/ 25 h 151"/>
                <a:gd name="T8" fmla="*/ 8 w 184"/>
                <a:gd name="T9" fmla="*/ 143 h 151"/>
                <a:gd name="T10" fmla="*/ 8 w 184"/>
                <a:gd name="T11" fmla="*/ 143 h 151"/>
                <a:gd name="T12" fmla="*/ 159 w 184"/>
                <a:gd name="T13" fmla="*/ 151 h 151"/>
                <a:gd name="T14" fmla="*/ 184 w 184"/>
                <a:gd name="T15" fmla="*/ 126 h 151"/>
                <a:gd name="T16" fmla="*/ 177 w 184"/>
                <a:gd name="T17" fmla="*/ 8 h 151"/>
                <a:gd name="T18" fmla="*/ 170 w 184"/>
                <a:gd name="T19" fmla="*/ 98 h 151"/>
                <a:gd name="T20" fmla="*/ 114 w 184"/>
                <a:gd name="T21" fmla="*/ 98 h 151"/>
                <a:gd name="T22" fmla="*/ 114 w 184"/>
                <a:gd name="T23" fmla="*/ 96 h 151"/>
                <a:gd name="T24" fmla="*/ 114 w 184"/>
                <a:gd name="T25" fmla="*/ 53 h 151"/>
                <a:gd name="T26" fmla="*/ 116 w 184"/>
                <a:gd name="T27" fmla="*/ 52 h 151"/>
                <a:gd name="T28" fmla="*/ 170 w 184"/>
                <a:gd name="T29" fmla="*/ 98 h 151"/>
                <a:gd name="T30" fmla="*/ 170 w 184"/>
                <a:gd name="T31" fmla="*/ 44 h 151"/>
                <a:gd name="T32" fmla="*/ 109 w 184"/>
                <a:gd name="T33" fmla="*/ 47 h 151"/>
                <a:gd name="T34" fmla="*/ 105 w 184"/>
                <a:gd name="T35" fmla="*/ 55 h 151"/>
                <a:gd name="T36" fmla="*/ 109 w 184"/>
                <a:gd name="T37" fmla="*/ 104 h 151"/>
                <a:gd name="T38" fmla="*/ 116 w 184"/>
                <a:gd name="T39" fmla="*/ 107 h 151"/>
                <a:gd name="T40" fmla="*/ 170 w 184"/>
                <a:gd name="T41" fmla="*/ 126 h 151"/>
                <a:gd name="T42" fmla="*/ 159 w 184"/>
                <a:gd name="T43" fmla="*/ 137 h 151"/>
                <a:gd name="T44" fmla="*/ 18 w 184"/>
                <a:gd name="T45" fmla="*/ 133 h 151"/>
                <a:gd name="T46" fmla="*/ 14 w 184"/>
                <a:gd name="T47" fmla="*/ 25 h 151"/>
                <a:gd name="T48" fmla="*/ 18 w 184"/>
                <a:gd name="T49" fmla="*/ 18 h 151"/>
                <a:gd name="T50" fmla="*/ 159 w 184"/>
                <a:gd name="T51" fmla="*/ 14 h 151"/>
                <a:gd name="T52" fmla="*/ 170 w 184"/>
                <a:gd name="T53" fmla="*/ 25 h 151"/>
                <a:gd name="T54" fmla="*/ 142 w 184"/>
                <a:gd name="T55" fmla="*/ 93 h 151"/>
                <a:gd name="T56" fmla="*/ 155 w 184"/>
                <a:gd name="T57" fmla="*/ 88 h 151"/>
                <a:gd name="T58" fmla="*/ 155 w 184"/>
                <a:gd name="T59" fmla="*/ 63 h 151"/>
                <a:gd name="T60" fmla="*/ 142 w 184"/>
                <a:gd name="T61" fmla="*/ 58 h 151"/>
                <a:gd name="T62" fmla="*/ 130 w 184"/>
                <a:gd name="T63" fmla="*/ 63 h 151"/>
                <a:gd name="T64" fmla="*/ 130 w 184"/>
                <a:gd name="T65" fmla="*/ 88 h 151"/>
                <a:gd name="T66" fmla="*/ 136 w 184"/>
                <a:gd name="T67" fmla="*/ 69 h 151"/>
                <a:gd name="T68" fmla="*/ 136 w 184"/>
                <a:gd name="T69" fmla="*/ 69 h 151"/>
                <a:gd name="T70" fmla="*/ 149 w 184"/>
                <a:gd name="T71" fmla="*/ 69 h 151"/>
                <a:gd name="T72" fmla="*/ 152 w 184"/>
                <a:gd name="T73" fmla="*/ 75 h 151"/>
                <a:gd name="T74" fmla="*/ 142 w 184"/>
                <a:gd name="T75" fmla="*/ 85 h 151"/>
                <a:gd name="T76" fmla="*/ 133 w 184"/>
                <a:gd name="T77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" h="151">
                  <a:moveTo>
                    <a:pt x="177" y="8"/>
                  </a:move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2" y="3"/>
                    <a:pt x="166" y="0"/>
                    <a:pt x="15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2" y="3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2"/>
                    <a:pt x="3" y="139"/>
                    <a:pt x="8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12" y="148"/>
                    <a:pt x="19" y="151"/>
                    <a:pt x="26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6" y="151"/>
                    <a:pt x="172" y="148"/>
                    <a:pt x="176" y="143"/>
                  </a:cubicBezTo>
                  <a:cubicBezTo>
                    <a:pt x="181" y="139"/>
                    <a:pt x="184" y="132"/>
                    <a:pt x="184" y="126"/>
                  </a:cubicBezTo>
                  <a:cubicBezTo>
                    <a:pt x="184" y="25"/>
                    <a:pt x="184" y="25"/>
                    <a:pt x="184" y="25"/>
                  </a:cubicBezTo>
                  <a:cubicBezTo>
                    <a:pt x="184" y="19"/>
                    <a:pt x="181" y="12"/>
                    <a:pt x="177" y="8"/>
                  </a:cubicBezTo>
                  <a:close/>
                  <a:moveTo>
                    <a:pt x="170" y="98"/>
                  </a:moveTo>
                  <a:cubicBezTo>
                    <a:pt x="170" y="98"/>
                    <a:pt x="170" y="98"/>
                    <a:pt x="170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5" y="98"/>
                    <a:pt x="114" y="98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7"/>
                    <a:pt x="114" y="97"/>
                    <a:pt x="114" y="96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5" y="53"/>
                    <a:pt x="116" y="52"/>
                    <a:pt x="116" y="52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0" y="98"/>
                    <a:pt x="170" y="98"/>
                    <a:pt x="170" y="98"/>
                  </a:cubicBezTo>
                  <a:close/>
                  <a:moveTo>
                    <a:pt x="170" y="44"/>
                  </a:moveTo>
                  <a:cubicBezTo>
                    <a:pt x="170" y="44"/>
                    <a:pt x="170" y="44"/>
                    <a:pt x="170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3" y="44"/>
                    <a:pt x="111" y="45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6" y="49"/>
                    <a:pt x="105" y="52"/>
                    <a:pt x="105" y="55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5" y="99"/>
                    <a:pt x="106" y="102"/>
                    <a:pt x="109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1" y="106"/>
                    <a:pt x="113" y="107"/>
                    <a:pt x="116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9"/>
                    <a:pt x="168" y="131"/>
                    <a:pt x="166" y="133"/>
                  </a:cubicBezTo>
                  <a:cubicBezTo>
                    <a:pt x="164" y="135"/>
                    <a:pt x="162" y="137"/>
                    <a:pt x="159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2" y="137"/>
                    <a:pt x="20" y="135"/>
                    <a:pt x="18" y="133"/>
                  </a:cubicBezTo>
                  <a:cubicBezTo>
                    <a:pt x="16" y="131"/>
                    <a:pt x="14" y="129"/>
                    <a:pt x="14" y="1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6" y="20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6"/>
                    <a:pt x="22" y="14"/>
                    <a:pt x="26" y="14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62" y="14"/>
                    <a:pt x="164" y="16"/>
                    <a:pt x="166" y="18"/>
                  </a:cubicBezTo>
                  <a:cubicBezTo>
                    <a:pt x="168" y="20"/>
                    <a:pt x="170" y="22"/>
                    <a:pt x="170" y="25"/>
                  </a:cubicBezTo>
                  <a:cubicBezTo>
                    <a:pt x="170" y="44"/>
                    <a:pt x="170" y="44"/>
                    <a:pt x="170" y="44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8" y="93"/>
                    <a:pt x="152" y="91"/>
                    <a:pt x="155" y="88"/>
                  </a:cubicBezTo>
                  <a:cubicBezTo>
                    <a:pt x="158" y="85"/>
                    <a:pt x="160" y="80"/>
                    <a:pt x="160" y="75"/>
                  </a:cubicBezTo>
                  <a:cubicBezTo>
                    <a:pt x="160" y="71"/>
                    <a:pt x="158" y="66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2" y="60"/>
                    <a:pt x="148" y="58"/>
                    <a:pt x="142" y="58"/>
                  </a:cubicBezTo>
                  <a:cubicBezTo>
                    <a:pt x="138" y="58"/>
                    <a:pt x="133" y="59"/>
                    <a:pt x="130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27" y="66"/>
                    <a:pt x="125" y="71"/>
                    <a:pt x="125" y="75"/>
                  </a:cubicBezTo>
                  <a:cubicBezTo>
                    <a:pt x="125" y="80"/>
                    <a:pt x="127" y="85"/>
                    <a:pt x="130" y="88"/>
                  </a:cubicBezTo>
                  <a:cubicBezTo>
                    <a:pt x="133" y="91"/>
                    <a:pt x="138" y="93"/>
                    <a:pt x="142" y="93"/>
                  </a:cubicBezTo>
                  <a:close/>
                  <a:moveTo>
                    <a:pt x="136" y="69"/>
                  </a:move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8" y="67"/>
                    <a:pt x="140" y="66"/>
                    <a:pt x="142" y="66"/>
                  </a:cubicBezTo>
                  <a:cubicBezTo>
                    <a:pt x="145" y="66"/>
                    <a:pt x="148" y="67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78"/>
                    <a:pt x="151" y="80"/>
                    <a:pt x="149" y="82"/>
                  </a:cubicBezTo>
                  <a:cubicBezTo>
                    <a:pt x="148" y="84"/>
                    <a:pt x="145" y="85"/>
                    <a:pt x="142" y="85"/>
                  </a:cubicBezTo>
                  <a:cubicBezTo>
                    <a:pt x="140" y="85"/>
                    <a:pt x="137" y="84"/>
                    <a:pt x="136" y="82"/>
                  </a:cubicBezTo>
                  <a:cubicBezTo>
                    <a:pt x="134" y="80"/>
                    <a:pt x="133" y="78"/>
                    <a:pt x="133" y="75"/>
                  </a:cubicBezTo>
                  <a:cubicBezTo>
                    <a:pt x="133" y="73"/>
                    <a:pt x="134" y="71"/>
                    <a:pt x="136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30142" y="2327614"/>
            <a:ext cx="1656970" cy="1656970"/>
            <a:chOff x="3830142" y="2327614"/>
            <a:chExt cx="1656970" cy="1656970"/>
          </a:xfrm>
        </p:grpSpPr>
        <p:sp>
          <p:nvSpPr>
            <p:cNvPr id="16" name="菱形 15"/>
            <p:cNvSpPr/>
            <p:nvPr/>
          </p:nvSpPr>
          <p:spPr>
            <a:xfrm>
              <a:off x="3830142" y="2327614"/>
              <a:ext cx="1656970" cy="165697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/>
            </a:p>
          </p:txBody>
        </p:sp>
        <p:sp>
          <p:nvSpPr>
            <p:cNvPr id="21" name="Freeform 139"/>
            <p:cNvSpPr>
              <a:spLocks noEditPoints="1"/>
            </p:cNvSpPr>
            <p:nvPr/>
          </p:nvSpPr>
          <p:spPr bwMode="auto">
            <a:xfrm>
              <a:off x="4411174" y="2950218"/>
              <a:ext cx="494907" cy="411762"/>
            </a:xfrm>
            <a:custGeom>
              <a:avLst/>
              <a:gdLst>
                <a:gd name="T0" fmla="*/ 188 w 192"/>
                <a:gd name="T1" fmla="*/ 54 h 160"/>
                <a:gd name="T2" fmla="*/ 192 w 192"/>
                <a:gd name="T3" fmla="*/ 58 h 160"/>
                <a:gd name="T4" fmla="*/ 188 w 192"/>
                <a:gd name="T5" fmla="*/ 78 h 160"/>
                <a:gd name="T6" fmla="*/ 163 w 192"/>
                <a:gd name="T7" fmla="*/ 78 h 160"/>
                <a:gd name="T8" fmla="*/ 155 w 192"/>
                <a:gd name="T9" fmla="*/ 152 h 160"/>
                <a:gd name="T10" fmla="*/ 56 w 192"/>
                <a:gd name="T11" fmla="*/ 160 h 160"/>
                <a:gd name="T12" fmla="*/ 37 w 192"/>
                <a:gd name="T13" fmla="*/ 152 h 160"/>
                <a:gd name="T14" fmla="*/ 28 w 192"/>
                <a:gd name="T15" fmla="*/ 78 h 160"/>
                <a:gd name="T16" fmla="*/ 0 w 192"/>
                <a:gd name="T17" fmla="*/ 74 h 160"/>
                <a:gd name="T18" fmla="*/ 0 w 192"/>
                <a:gd name="T19" fmla="*/ 58 h 160"/>
                <a:gd name="T20" fmla="*/ 4 w 192"/>
                <a:gd name="T21" fmla="*/ 54 h 160"/>
                <a:gd name="T22" fmla="*/ 28 w 192"/>
                <a:gd name="T23" fmla="*/ 47 h 160"/>
                <a:gd name="T24" fmla="*/ 36 w 192"/>
                <a:gd name="T25" fmla="*/ 40 h 160"/>
                <a:gd name="T26" fmla="*/ 163 w 192"/>
                <a:gd name="T27" fmla="*/ 47 h 160"/>
                <a:gd name="T28" fmla="*/ 163 w 192"/>
                <a:gd name="T29" fmla="*/ 54 h 160"/>
                <a:gd name="T30" fmla="*/ 87 w 192"/>
                <a:gd name="T31" fmla="*/ 0 h 160"/>
                <a:gd name="T32" fmla="*/ 105 w 192"/>
                <a:gd name="T33" fmla="*/ 0 h 160"/>
                <a:gd name="T34" fmla="*/ 109 w 192"/>
                <a:gd name="T35" fmla="*/ 5 h 160"/>
                <a:gd name="T36" fmla="*/ 162 w 192"/>
                <a:gd name="T37" fmla="*/ 21 h 160"/>
                <a:gd name="T38" fmla="*/ 162 w 192"/>
                <a:gd name="T39" fmla="*/ 30 h 160"/>
                <a:gd name="T40" fmla="*/ 26 w 192"/>
                <a:gd name="T41" fmla="*/ 25 h 160"/>
                <a:gd name="T42" fmla="*/ 82 w 192"/>
                <a:gd name="T43" fmla="*/ 21 h 160"/>
                <a:gd name="T44" fmla="*/ 87 w 192"/>
                <a:gd name="T45" fmla="*/ 0 h 160"/>
                <a:gd name="T46" fmla="*/ 91 w 192"/>
                <a:gd name="T47" fmla="*/ 21 h 160"/>
                <a:gd name="T48" fmla="*/ 101 w 192"/>
                <a:gd name="T49" fmla="*/ 9 h 160"/>
                <a:gd name="T50" fmla="*/ 91 w 192"/>
                <a:gd name="T51" fmla="*/ 21 h 160"/>
                <a:gd name="T52" fmla="*/ 163 w 192"/>
                <a:gd name="T53" fmla="*/ 63 h 160"/>
                <a:gd name="T54" fmla="*/ 183 w 192"/>
                <a:gd name="T55" fmla="*/ 70 h 160"/>
                <a:gd name="T56" fmla="*/ 163 w 192"/>
                <a:gd name="T57" fmla="*/ 63 h 160"/>
                <a:gd name="T58" fmla="*/ 28 w 192"/>
                <a:gd name="T59" fmla="*/ 70 h 160"/>
                <a:gd name="T60" fmla="*/ 8 w 192"/>
                <a:gd name="T61" fmla="*/ 63 h 160"/>
                <a:gd name="T62" fmla="*/ 28 w 192"/>
                <a:gd name="T63" fmla="*/ 70 h 160"/>
                <a:gd name="T64" fmla="*/ 149 w 192"/>
                <a:gd name="T65" fmla="*/ 54 h 160"/>
                <a:gd name="T66" fmla="*/ 42 w 192"/>
                <a:gd name="T67" fmla="*/ 133 h 160"/>
                <a:gd name="T68" fmla="*/ 46 w 192"/>
                <a:gd name="T69" fmla="*/ 142 h 160"/>
                <a:gd name="T70" fmla="*/ 56 w 192"/>
                <a:gd name="T71" fmla="*/ 146 h 160"/>
                <a:gd name="T72" fmla="*/ 145 w 192"/>
                <a:gd name="T73" fmla="*/ 142 h 160"/>
                <a:gd name="T74" fmla="*/ 149 w 192"/>
                <a:gd name="T75" fmla="*/ 5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60">
                  <a:moveTo>
                    <a:pt x="163" y="5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90" y="54"/>
                    <a:pt x="192" y="56"/>
                    <a:pt x="192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6"/>
                    <a:pt x="190" y="78"/>
                    <a:pt x="188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3" y="140"/>
                    <a:pt x="160" y="147"/>
                    <a:pt x="155" y="152"/>
                  </a:cubicBezTo>
                  <a:cubicBezTo>
                    <a:pt x="150" y="157"/>
                    <a:pt x="143" y="160"/>
                    <a:pt x="135" y="160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48" y="160"/>
                    <a:pt x="42" y="157"/>
                    <a:pt x="37" y="152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2" y="147"/>
                    <a:pt x="28" y="140"/>
                    <a:pt x="28" y="133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2" y="78"/>
                    <a:pt x="0" y="76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3"/>
                    <a:pt x="32" y="40"/>
                    <a:pt x="35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60" y="40"/>
                    <a:pt x="163" y="43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54"/>
                    <a:pt x="163" y="54"/>
                    <a:pt x="163" y="54"/>
                  </a:cubicBezTo>
                  <a:close/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0"/>
                    <a:pt x="109" y="2"/>
                    <a:pt x="109" y="4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4" y="21"/>
                    <a:pt x="166" y="23"/>
                    <a:pt x="166" y="25"/>
                  </a:cubicBezTo>
                  <a:cubicBezTo>
                    <a:pt x="166" y="28"/>
                    <a:pt x="164" y="30"/>
                    <a:pt x="162" y="30"/>
                  </a:cubicBezTo>
                  <a:cubicBezTo>
                    <a:pt x="122" y="30"/>
                    <a:pt x="70" y="30"/>
                    <a:pt x="30" y="30"/>
                  </a:cubicBezTo>
                  <a:cubicBezTo>
                    <a:pt x="27" y="30"/>
                    <a:pt x="26" y="28"/>
                    <a:pt x="26" y="25"/>
                  </a:cubicBezTo>
                  <a:cubicBezTo>
                    <a:pt x="26" y="23"/>
                    <a:pt x="27" y="21"/>
                    <a:pt x="30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4" y="0"/>
                    <a:pt x="87" y="0"/>
                  </a:cubicBezTo>
                  <a:close/>
                  <a:moveTo>
                    <a:pt x="91" y="21"/>
                  </a:moveTo>
                  <a:cubicBezTo>
                    <a:pt x="91" y="21"/>
                    <a:pt x="91" y="21"/>
                    <a:pt x="9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21"/>
                    <a:pt x="91" y="21"/>
                    <a:pt x="91" y="21"/>
                  </a:cubicBezTo>
                  <a:close/>
                  <a:moveTo>
                    <a:pt x="163" y="63"/>
                  </a:moveTo>
                  <a:cubicBezTo>
                    <a:pt x="163" y="63"/>
                    <a:pt x="163" y="63"/>
                    <a:pt x="163" y="63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63" y="63"/>
                    <a:pt x="163" y="63"/>
                    <a:pt x="163" y="63"/>
                  </a:cubicBezTo>
                  <a:close/>
                  <a:moveTo>
                    <a:pt x="28" y="70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28" y="70"/>
                    <a:pt x="28" y="70"/>
                    <a:pt x="28" y="70"/>
                  </a:cubicBezTo>
                  <a:close/>
                  <a:moveTo>
                    <a:pt x="149" y="54"/>
                  </a:moveTo>
                  <a:cubicBezTo>
                    <a:pt x="149" y="54"/>
                    <a:pt x="149" y="54"/>
                    <a:pt x="149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6"/>
                    <a:pt x="44" y="140"/>
                    <a:pt x="46" y="142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9" y="145"/>
                    <a:pt x="52" y="146"/>
                    <a:pt x="56" y="14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9" y="146"/>
                    <a:pt x="143" y="145"/>
                    <a:pt x="145" y="142"/>
                  </a:cubicBezTo>
                  <a:cubicBezTo>
                    <a:pt x="147" y="140"/>
                    <a:pt x="149" y="136"/>
                    <a:pt x="149" y="133"/>
                  </a:cubicBezTo>
                  <a:cubicBezTo>
                    <a:pt x="149" y="54"/>
                    <a:pt x="149" y="54"/>
                    <a:pt x="149" y="54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630990" y="2327614"/>
            <a:ext cx="1656970" cy="1656970"/>
            <a:chOff x="9630990" y="2327614"/>
            <a:chExt cx="1656970" cy="1656970"/>
          </a:xfrm>
        </p:grpSpPr>
        <p:sp>
          <p:nvSpPr>
            <p:cNvPr id="18" name="菱形 17"/>
            <p:cNvSpPr/>
            <p:nvPr/>
          </p:nvSpPr>
          <p:spPr>
            <a:xfrm>
              <a:off x="9630990" y="2327614"/>
              <a:ext cx="1656970" cy="165697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5"/>
            </a:p>
          </p:txBody>
        </p:sp>
        <p:sp>
          <p:nvSpPr>
            <p:cNvPr id="22" name="Freeform 276"/>
            <p:cNvSpPr>
              <a:spLocks noEditPoints="1"/>
            </p:cNvSpPr>
            <p:nvPr/>
          </p:nvSpPr>
          <p:spPr bwMode="auto">
            <a:xfrm>
              <a:off x="10237757" y="2919534"/>
              <a:ext cx="443437" cy="473131"/>
            </a:xfrm>
            <a:custGeom>
              <a:avLst/>
              <a:gdLst>
                <a:gd name="T0" fmla="*/ 135 w 172"/>
                <a:gd name="T1" fmla="*/ 123 h 184"/>
                <a:gd name="T2" fmla="*/ 135 w 172"/>
                <a:gd name="T3" fmla="*/ 115 h 184"/>
                <a:gd name="T4" fmla="*/ 43 w 172"/>
                <a:gd name="T5" fmla="*/ 119 h 184"/>
                <a:gd name="T6" fmla="*/ 47 w 172"/>
                <a:gd name="T7" fmla="*/ 150 h 184"/>
                <a:gd name="T8" fmla="*/ 135 w 172"/>
                <a:gd name="T9" fmla="*/ 150 h 184"/>
                <a:gd name="T10" fmla="*/ 135 w 172"/>
                <a:gd name="T11" fmla="*/ 142 h 184"/>
                <a:gd name="T12" fmla="*/ 43 w 172"/>
                <a:gd name="T13" fmla="*/ 146 h 184"/>
                <a:gd name="T14" fmla="*/ 165 w 172"/>
                <a:gd name="T15" fmla="*/ 81 h 184"/>
                <a:gd name="T16" fmla="*/ 48 w 172"/>
                <a:gd name="T17" fmla="*/ 81 h 184"/>
                <a:gd name="T18" fmla="*/ 165 w 172"/>
                <a:gd name="T19" fmla="*/ 38 h 184"/>
                <a:gd name="T20" fmla="*/ 147 w 172"/>
                <a:gd name="T21" fmla="*/ 1 h 184"/>
                <a:gd name="T22" fmla="*/ 1 w 172"/>
                <a:gd name="T23" fmla="*/ 53 h 184"/>
                <a:gd name="T24" fmla="*/ 11 w 172"/>
                <a:gd name="T25" fmla="*/ 85 h 184"/>
                <a:gd name="T26" fmla="*/ 11 w 172"/>
                <a:gd name="T27" fmla="*/ 177 h 184"/>
                <a:gd name="T28" fmla="*/ 165 w 172"/>
                <a:gd name="T29" fmla="*/ 184 h 184"/>
                <a:gd name="T30" fmla="*/ 172 w 172"/>
                <a:gd name="T31" fmla="*/ 88 h 184"/>
                <a:gd name="T32" fmla="*/ 134 w 172"/>
                <a:gd name="T33" fmla="*/ 20 h 184"/>
                <a:gd name="T34" fmla="*/ 144 w 172"/>
                <a:gd name="T35" fmla="*/ 17 h 184"/>
                <a:gd name="T36" fmla="*/ 129 w 172"/>
                <a:gd name="T37" fmla="*/ 41 h 184"/>
                <a:gd name="T38" fmla="*/ 102 w 172"/>
                <a:gd name="T39" fmla="*/ 30 h 184"/>
                <a:gd name="T40" fmla="*/ 124 w 172"/>
                <a:gd name="T41" fmla="*/ 23 h 184"/>
                <a:gd name="T42" fmla="*/ 98 w 172"/>
                <a:gd name="T43" fmla="*/ 51 h 184"/>
                <a:gd name="T44" fmla="*/ 71 w 172"/>
                <a:gd name="T45" fmla="*/ 39 h 184"/>
                <a:gd name="T46" fmla="*/ 93 w 172"/>
                <a:gd name="T47" fmla="*/ 32 h 184"/>
                <a:gd name="T48" fmla="*/ 66 w 172"/>
                <a:gd name="T49" fmla="*/ 60 h 184"/>
                <a:gd name="T50" fmla="*/ 40 w 172"/>
                <a:gd name="T51" fmla="*/ 49 h 184"/>
                <a:gd name="T52" fmla="*/ 62 w 172"/>
                <a:gd name="T53" fmla="*/ 42 h 184"/>
                <a:gd name="T54" fmla="*/ 35 w 172"/>
                <a:gd name="T55" fmla="*/ 70 h 184"/>
                <a:gd name="T56" fmla="*/ 17 w 172"/>
                <a:gd name="T57" fmla="*/ 56 h 184"/>
                <a:gd name="T58" fmla="*/ 31 w 172"/>
                <a:gd name="T59" fmla="*/ 51 h 184"/>
                <a:gd name="T60" fmla="*/ 22 w 172"/>
                <a:gd name="T61" fmla="*/ 74 h 184"/>
                <a:gd name="T62" fmla="*/ 158 w 172"/>
                <a:gd name="T63" fmla="*/ 170 h 184"/>
                <a:gd name="T64" fmla="*/ 25 w 172"/>
                <a:gd name="T65" fmla="*/ 170 h 184"/>
                <a:gd name="T66" fmla="*/ 158 w 172"/>
                <a:gd name="T67" fmla="*/ 9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2" h="184">
                  <a:moveTo>
                    <a:pt x="47" y="123"/>
                  </a:moveTo>
                  <a:cubicBezTo>
                    <a:pt x="135" y="123"/>
                    <a:pt x="135" y="123"/>
                    <a:pt x="135" y="123"/>
                  </a:cubicBezTo>
                  <a:cubicBezTo>
                    <a:pt x="137" y="123"/>
                    <a:pt x="139" y="121"/>
                    <a:pt x="139" y="119"/>
                  </a:cubicBezTo>
                  <a:cubicBezTo>
                    <a:pt x="139" y="117"/>
                    <a:pt x="137" y="115"/>
                    <a:pt x="135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7"/>
                    <a:pt x="43" y="119"/>
                  </a:cubicBezTo>
                  <a:cubicBezTo>
                    <a:pt x="43" y="121"/>
                    <a:pt x="45" y="123"/>
                    <a:pt x="47" y="123"/>
                  </a:cubicBezTo>
                  <a:close/>
                  <a:moveTo>
                    <a:pt x="47" y="150"/>
                  </a:moveTo>
                  <a:cubicBezTo>
                    <a:pt x="47" y="150"/>
                    <a:pt x="47" y="150"/>
                    <a:pt x="47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7" y="150"/>
                    <a:pt x="139" y="149"/>
                    <a:pt x="139" y="146"/>
                  </a:cubicBezTo>
                  <a:cubicBezTo>
                    <a:pt x="139" y="144"/>
                    <a:pt x="137" y="142"/>
                    <a:pt x="135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5" y="142"/>
                    <a:pt x="43" y="144"/>
                    <a:pt x="43" y="146"/>
                  </a:cubicBezTo>
                  <a:cubicBezTo>
                    <a:pt x="43" y="149"/>
                    <a:pt x="45" y="150"/>
                    <a:pt x="47" y="150"/>
                  </a:cubicBezTo>
                  <a:close/>
                  <a:moveTo>
                    <a:pt x="165" y="81"/>
                  </a:moveTo>
                  <a:cubicBezTo>
                    <a:pt x="165" y="81"/>
                    <a:pt x="165" y="81"/>
                    <a:pt x="165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4" y="45"/>
                    <a:pt x="166" y="41"/>
                    <a:pt x="165" y="38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4" y="2"/>
                    <a:pt x="150" y="0"/>
                    <a:pt x="147" y="1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5"/>
                    <a:pt x="0" y="49"/>
                    <a:pt x="1" y="5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6"/>
                    <a:pt x="11" y="87"/>
                    <a:pt x="11" y="88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1" y="181"/>
                    <a:pt x="14" y="184"/>
                    <a:pt x="18" y="184"/>
                  </a:cubicBezTo>
                  <a:cubicBezTo>
                    <a:pt x="165" y="184"/>
                    <a:pt x="165" y="184"/>
                    <a:pt x="165" y="184"/>
                  </a:cubicBezTo>
                  <a:cubicBezTo>
                    <a:pt x="169" y="184"/>
                    <a:pt x="172" y="181"/>
                    <a:pt x="172" y="17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84"/>
                    <a:pt x="169" y="81"/>
                    <a:pt x="165" y="81"/>
                  </a:cubicBezTo>
                  <a:close/>
                  <a:moveTo>
                    <a:pt x="134" y="20"/>
                  </a:moveTo>
                  <a:cubicBezTo>
                    <a:pt x="134" y="20"/>
                    <a:pt x="134" y="20"/>
                    <a:pt x="134" y="20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4" y="20"/>
                    <a:pt x="134" y="20"/>
                    <a:pt x="134" y="20"/>
                  </a:cubicBezTo>
                  <a:close/>
                  <a:moveTo>
                    <a:pt x="102" y="30"/>
                  </a:moveTo>
                  <a:cubicBezTo>
                    <a:pt x="102" y="30"/>
                    <a:pt x="102" y="30"/>
                    <a:pt x="102" y="30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2" y="30"/>
                    <a:pt x="102" y="30"/>
                    <a:pt x="102" y="30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40" y="49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40" y="49"/>
                    <a:pt x="40" y="49"/>
                    <a:pt x="40" y="49"/>
                  </a:cubicBezTo>
                  <a:close/>
                  <a:moveTo>
                    <a:pt x="17" y="56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7" y="56"/>
                    <a:pt x="17" y="56"/>
                    <a:pt x="17" y="56"/>
                  </a:cubicBezTo>
                  <a:close/>
                  <a:moveTo>
                    <a:pt x="158" y="170"/>
                  </a:moveTo>
                  <a:cubicBezTo>
                    <a:pt x="158" y="170"/>
                    <a:pt x="158" y="170"/>
                    <a:pt x="158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170"/>
                    <a:pt x="158" y="170"/>
                    <a:pt x="158" y="170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08287" y="4138094"/>
            <a:ext cx="2879963" cy="1574165"/>
            <a:chOff x="313685" y="4007656"/>
            <a:chExt cx="2879963" cy="1574165"/>
          </a:xfrm>
        </p:grpSpPr>
        <p:sp>
          <p:nvSpPr>
            <p:cNvPr id="25" name="文本框 24"/>
            <p:cNvSpPr txBox="1"/>
            <p:nvPr/>
          </p:nvSpPr>
          <p:spPr>
            <a:xfrm>
              <a:off x="313685" y="4007656"/>
              <a:ext cx="2879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06329" y="4497037"/>
              <a:ext cx="2494675" cy="1084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1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55955" y="4138094"/>
            <a:ext cx="2879963" cy="1574165"/>
            <a:chOff x="313685" y="4007656"/>
            <a:chExt cx="2879963" cy="1574165"/>
          </a:xfrm>
        </p:grpSpPr>
        <p:sp>
          <p:nvSpPr>
            <p:cNvPr id="28" name="文本框 27"/>
            <p:cNvSpPr txBox="1"/>
            <p:nvPr/>
          </p:nvSpPr>
          <p:spPr>
            <a:xfrm>
              <a:off x="313685" y="4007656"/>
              <a:ext cx="2879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-15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  <a:endParaRPr lang="zh-CN" altLang="en-US" sz="28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06329" y="4497037"/>
              <a:ext cx="2494675" cy="1084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1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1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57518" y="4138094"/>
            <a:ext cx="2879963" cy="1574165"/>
            <a:chOff x="313685" y="4007656"/>
            <a:chExt cx="2879963" cy="1574165"/>
          </a:xfrm>
        </p:grpSpPr>
        <p:sp>
          <p:nvSpPr>
            <p:cNvPr id="31" name="文本框 30"/>
            <p:cNvSpPr txBox="1"/>
            <p:nvPr/>
          </p:nvSpPr>
          <p:spPr>
            <a:xfrm>
              <a:off x="313685" y="4007656"/>
              <a:ext cx="2879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-150" dirty="0">
                  <a:ln w="19050">
                    <a:noFill/>
                  </a:ln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06329" y="4497037"/>
              <a:ext cx="2494675" cy="1084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10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6082" y="4138094"/>
            <a:ext cx="2879963" cy="1574165"/>
            <a:chOff x="313685" y="4007656"/>
            <a:chExt cx="2879963" cy="1574165"/>
          </a:xfrm>
        </p:grpSpPr>
        <p:sp>
          <p:nvSpPr>
            <p:cNvPr id="34" name="文本框 33"/>
            <p:cNvSpPr txBox="1"/>
            <p:nvPr/>
          </p:nvSpPr>
          <p:spPr>
            <a:xfrm>
              <a:off x="313685" y="4007656"/>
              <a:ext cx="2879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-150" dirty="0">
                  <a:ln w="19050">
                    <a:noFill/>
                  </a:ln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506329" y="4497037"/>
              <a:ext cx="2494675" cy="1084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1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1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10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2" y="1331792"/>
            <a:ext cx="6604017" cy="28600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19296" y="4401273"/>
            <a:ext cx="695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感谢同学们的耐心倾听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19498" y="5323536"/>
            <a:ext cx="529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教育教学</a:t>
            </a:r>
            <a:r>
              <a:rPr lang="en-US" altLang="zh-CN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·</a:t>
            </a:r>
            <a:r>
              <a:rPr lang="zh-CN" altLang="en-US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主题班会</a:t>
            </a:r>
            <a:r>
              <a:rPr lang="en-US" altLang="zh-CN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·</a:t>
            </a:r>
            <a:r>
              <a:rPr lang="zh-CN" altLang="en-US" sz="2400" spc="60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教育培训</a:t>
            </a:r>
          </a:p>
        </p:txBody>
      </p:sp>
      <p:cxnSp>
        <p:nvCxnSpPr>
          <p:cNvPr id="9" name="直接连接符 8"/>
          <p:cNvCxnSpPr>
            <a:stCxn id="8" idx="3"/>
          </p:cNvCxnSpPr>
          <p:nvPr/>
        </p:nvCxnSpPr>
        <p:spPr>
          <a:xfrm flipV="1">
            <a:off x="8811402" y="5544273"/>
            <a:ext cx="656057" cy="10096"/>
          </a:xfrm>
          <a:prstGeom prst="line">
            <a:avLst/>
          </a:prstGeom>
          <a:ln>
            <a:solidFill>
              <a:srgbClr val="2E6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885162" y="5544273"/>
            <a:ext cx="656057" cy="10096"/>
          </a:xfrm>
          <a:prstGeom prst="line">
            <a:avLst/>
          </a:prstGeom>
          <a:ln>
            <a:solidFill>
              <a:srgbClr val="2E6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5104435" y="5876468"/>
            <a:ext cx="2245489" cy="580884"/>
          </a:xfrm>
          <a:prstGeom prst="roundRect">
            <a:avLst>
              <a:gd name="adj" fmla="val 50000"/>
            </a:avLst>
          </a:prstGeom>
          <a:solidFill>
            <a:srgbClr val="2E6867"/>
          </a:solidFill>
          <a:ln>
            <a:solidFill>
              <a:srgbClr val="2E6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xiazaii</a:t>
            </a:r>
            <a:endParaRPr lang="zh-CN" altLang="en-US" sz="2000" b="1" dirty="0">
              <a:latin typeface="1汉仪小麦体简" panose="00020600040101010101" pitchFamily="18" charset="-128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86539" y="1009891"/>
            <a:ext cx="221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目录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349924" y="1610055"/>
            <a:ext cx="1412111" cy="0"/>
          </a:xfrm>
          <a:prstGeom prst="line">
            <a:avLst/>
          </a:prstGeom>
          <a:ln>
            <a:solidFill>
              <a:srgbClr val="2E6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574428" y="1610055"/>
            <a:ext cx="1412111" cy="0"/>
          </a:xfrm>
          <a:prstGeom prst="line">
            <a:avLst/>
          </a:prstGeom>
          <a:ln>
            <a:solidFill>
              <a:srgbClr val="2E6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794346" y="2427290"/>
            <a:ext cx="5268631" cy="766187"/>
            <a:chOff x="3493404" y="2530357"/>
            <a:chExt cx="5268631" cy="766187"/>
          </a:xfrm>
        </p:grpSpPr>
        <p:sp>
          <p:nvSpPr>
            <p:cNvPr id="9" name="文本框 8"/>
            <p:cNvSpPr txBox="1"/>
            <p:nvPr/>
          </p:nvSpPr>
          <p:spPr>
            <a:xfrm>
              <a:off x="4473922" y="2590285"/>
              <a:ext cx="4288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-150" dirty="0">
                  <a:ln w="19050">
                    <a:noFill/>
                  </a:ln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添加您的主标题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3493404" y="2530357"/>
              <a:ext cx="766187" cy="766187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1汉仪小麦体简" panose="00020600040101010101" pitchFamily="18" charset="-128"/>
                  <a:ea typeface="1汉仪小麦体简" panose="00020600040101010101" pitchFamily="18" charset="-128"/>
                </a:rPr>
                <a:t>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4346" y="3442592"/>
            <a:ext cx="5268631" cy="766187"/>
            <a:chOff x="3493404" y="2530357"/>
            <a:chExt cx="5268631" cy="766187"/>
          </a:xfrm>
        </p:grpSpPr>
        <p:sp>
          <p:nvSpPr>
            <p:cNvPr id="13" name="文本框 12"/>
            <p:cNvSpPr txBox="1"/>
            <p:nvPr/>
          </p:nvSpPr>
          <p:spPr>
            <a:xfrm>
              <a:off x="4473922" y="2590285"/>
              <a:ext cx="4288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-150" dirty="0">
                  <a:ln w="19050">
                    <a:noFill/>
                  </a:ln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添加您的主标题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3493404" y="2530357"/>
              <a:ext cx="766187" cy="766187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1汉仪小麦体简" panose="00020600040101010101" pitchFamily="18" charset="-128"/>
                  <a:ea typeface="1汉仪小麦体简" panose="00020600040101010101" pitchFamily="18" charset="-128"/>
                </a:rPr>
                <a:t>贰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4346" y="4457894"/>
            <a:ext cx="5268631" cy="766187"/>
            <a:chOff x="3493404" y="2530357"/>
            <a:chExt cx="5268631" cy="766187"/>
          </a:xfrm>
        </p:grpSpPr>
        <p:sp>
          <p:nvSpPr>
            <p:cNvPr id="16" name="文本框 15"/>
            <p:cNvSpPr txBox="1"/>
            <p:nvPr/>
          </p:nvSpPr>
          <p:spPr>
            <a:xfrm>
              <a:off x="4473922" y="2590285"/>
              <a:ext cx="4288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-150" dirty="0">
                  <a:ln w="19050">
                    <a:noFill/>
                  </a:ln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添加您的主标题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3493404" y="2530357"/>
              <a:ext cx="766187" cy="766187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1汉仪小麦体简" panose="00020600040101010101" pitchFamily="18" charset="-128"/>
                  <a:ea typeface="1汉仪小麦体简" panose="00020600040101010101" pitchFamily="18" charset="-128"/>
                </a:rPr>
                <a:t>叁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94346" y="5473196"/>
            <a:ext cx="5268631" cy="766187"/>
            <a:chOff x="3493404" y="2530357"/>
            <a:chExt cx="5268631" cy="766187"/>
          </a:xfrm>
        </p:grpSpPr>
        <p:sp>
          <p:nvSpPr>
            <p:cNvPr id="19" name="文本框 18"/>
            <p:cNvSpPr txBox="1"/>
            <p:nvPr/>
          </p:nvSpPr>
          <p:spPr>
            <a:xfrm>
              <a:off x="4473922" y="2590285"/>
              <a:ext cx="4288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-150" dirty="0">
                  <a:ln w="19050">
                    <a:noFill/>
                  </a:ln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添加您的主标题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3493404" y="2530357"/>
              <a:ext cx="766187" cy="766187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1汉仪小麦体简" panose="00020600040101010101" pitchFamily="18" charset="-128"/>
                  <a:ea typeface="1汉仪小麦体简" panose="00020600040101010101" pitchFamily="18" charset="-128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6789" y="3227999"/>
            <a:ext cx="510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-15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5226201" y="1061481"/>
            <a:ext cx="1971090" cy="1971090"/>
          </a:xfrm>
          <a:prstGeom prst="ellipse">
            <a:avLst/>
          </a:prstGeom>
          <a:solidFill>
            <a:srgbClr val="2E6867"/>
          </a:solidFill>
          <a:ln>
            <a:solidFill>
              <a:srgbClr val="2E6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壹</a:t>
            </a:r>
          </a:p>
        </p:txBody>
      </p:sp>
      <p:sp>
        <p:nvSpPr>
          <p:cNvPr id="6" name="矩形 5"/>
          <p:cNvSpPr/>
          <p:nvPr/>
        </p:nvSpPr>
        <p:spPr>
          <a:xfrm>
            <a:off x="3003326" y="4151329"/>
            <a:ext cx="66268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incididunt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ut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labore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et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dolore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magna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aliqua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. 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51193" y="5775770"/>
            <a:ext cx="1531074" cy="266218"/>
            <a:chOff x="5104435" y="5660020"/>
            <a:chExt cx="1531074" cy="266218"/>
          </a:xfrm>
        </p:grpSpPr>
        <p:sp>
          <p:nvSpPr>
            <p:cNvPr id="7" name="椭圆 6"/>
            <p:cNvSpPr/>
            <p:nvPr/>
          </p:nvSpPr>
          <p:spPr>
            <a:xfrm>
              <a:off x="5104435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26054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947673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369291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41043" y="288030"/>
            <a:ext cx="510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8386" b="16204"/>
          <a:stretch>
            <a:fillRect/>
          </a:stretch>
        </p:blipFill>
        <p:spPr>
          <a:xfrm>
            <a:off x="-205768" y="3313316"/>
            <a:ext cx="4013119" cy="4113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33401"/>
          <a:stretch>
            <a:fillRect/>
          </a:stretch>
        </p:blipFill>
        <p:spPr>
          <a:xfrm>
            <a:off x="9468091" y="-134826"/>
            <a:ext cx="2723909" cy="2750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706319" y="1111167"/>
            <a:ext cx="101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4" y="1460467"/>
            <a:ext cx="4660147" cy="4660147"/>
          </a:xfrm>
          <a:prstGeom prst="rect">
            <a:avLst/>
          </a:prstGeom>
        </p:spPr>
      </p:pic>
      <p:sp>
        <p:nvSpPr>
          <p:cNvPr id="17" name="Rectangle: Rounded Corners 9"/>
          <p:cNvSpPr/>
          <p:nvPr/>
        </p:nvSpPr>
        <p:spPr>
          <a:xfrm>
            <a:off x="5215571" y="2071767"/>
            <a:ext cx="5942424" cy="1718774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8" name="Rectangle: Rounded Corners 9"/>
          <p:cNvSpPr/>
          <p:nvPr/>
        </p:nvSpPr>
        <p:spPr>
          <a:xfrm>
            <a:off x="5215571" y="4230167"/>
            <a:ext cx="5942424" cy="1718774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9" name="文本框 18"/>
          <p:cNvSpPr txBox="1"/>
          <p:nvPr/>
        </p:nvSpPr>
        <p:spPr>
          <a:xfrm>
            <a:off x="6746802" y="2279961"/>
            <a:ext cx="287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15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开学季主题</a:t>
            </a:r>
            <a:endParaRPr lang="zh-CN" altLang="en-US" sz="3600" spc="-150" dirty="0">
              <a:ln w="19050">
                <a:noFill/>
              </a:ln>
              <a:solidFill>
                <a:srgbClr val="2E6867"/>
              </a:solidFill>
              <a:latin typeface="1汉仪小麦体简" panose="00020600040101010101" pitchFamily="18" charset="-128"/>
              <a:ea typeface="1汉仪小麦体简" panose="00020600040101010101" pitchFamily="18" charset="-128"/>
              <a:cs typeface="Aharoni" panose="02010803020104030203" pitchFamily="2" charset="-79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81977" y="2823968"/>
            <a:ext cx="4809612" cy="70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 </a:t>
            </a:r>
            <a:endParaRPr lang="en-US" altLang="zh-CN" sz="1400" dirty="0">
              <a:solidFill>
                <a:srgbClr val="2E6867"/>
              </a:solidFill>
              <a:latin typeface="1汉仪小麦体简" panose="00020600040101010101" pitchFamily="18" charset="-128"/>
              <a:ea typeface="1汉仪小麦体简" panose="00020600040101010101" pitchFamily="18" charset="-128"/>
              <a:cs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46802" y="4477400"/>
            <a:ext cx="287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-15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开学季主题</a:t>
            </a:r>
            <a:endParaRPr lang="zh-CN" altLang="en-US" sz="3600" spc="-150" dirty="0">
              <a:ln w="19050">
                <a:noFill/>
              </a:ln>
              <a:solidFill>
                <a:srgbClr val="2E6867"/>
              </a:solidFill>
              <a:latin typeface="1汉仪小麦体简" panose="00020600040101010101" pitchFamily="18" charset="-128"/>
              <a:ea typeface="1汉仪小麦体简" panose="00020600040101010101" pitchFamily="18" charset="-128"/>
              <a:cs typeface="Aharoni" panose="02010803020104030203" pitchFamily="2" charset="-79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81977" y="5021407"/>
            <a:ext cx="4809612" cy="70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 </a:t>
            </a:r>
            <a:endParaRPr lang="en-US" altLang="zh-CN" sz="1400" dirty="0">
              <a:solidFill>
                <a:srgbClr val="2E6867"/>
              </a:solidFill>
              <a:latin typeface="1汉仪小麦体简" panose="00020600040101010101" pitchFamily="18" charset="-128"/>
              <a:ea typeface="1汉仪小麦体简" panose="00020600040101010101" pitchFamily="18" charset="-128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41043" y="288030"/>
            <a:ext cx="510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8386" b="16204"/>
          <a:stretch>
            <a:fillRect/>
          </a:stretch>
        </p:blipFill>
        <p:spPr>
          <a:xfrm>
            <a:off x="-205768" y="3313316"/>
            <a:ext cx="4013119" cy="4113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33401"/>
          <a:stretch>
            <a:fillRect/>
          </a:stretch>
        </p:blipFill>
        <p:spPr>
          <a:xfrm>
            <a:off x="9468091" y="-134826"/>
            <a:ext cx="2723909" cy="2750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706319" y="1111167"/>
            <a:ext cx="101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397"/>
            <a:ext cx="5073412" cy="33890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599213" y="1921722"/>
            <a:ext cx="2879963" cy="3052440"/>
            <a:chOff x="4480458" y="1921722"/>
            <a:chExt cx="2879963" cy="3052440"/>
          </a:xfrm>
        </p:grpSpPr>
        <p:sp>
          <p:nvSpPr>
            <p:cNvPr id="9" name="椭圆 8"/>
            <p:cNvSpPr/>
            <p:nvPr/>
          </p:nvSpPr>
          <p:spPr>
            <a:xfrm>
              <a:off x="5333583" y="1921722"/>
              <a:ext cx="1173712" cy="1173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</a:rPr>
                <a:t>65</a:t>
              </a:r>
              <a:r>
                <a:rPr lang="en-US" altLang="zh-CN" sz="2400" dirty="0"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</a:rPr>
                <a:t>%</a:t>
              </a:r>
              <a:endParaRPr lang="zh-CN" altLang="en-US" sz="32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480458" y="3309779"/>
              <a:ext cx="2879963" cy="1664383"/>
              <a:chOff x="5623304" y="3806154"/>
              <a:chExt cx="2879963" cy="166438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5623304" y="3806154"/>
                <a:ext cx="2879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spc="-150">
                    <a:ln w="19050">
                      <a:noFill/>
                    </a:ln>
                    <a:solidFill>
                      <a:schemeClr val="bg1"/>
                    </a:solidFill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Aharoni" panose="02010803020104030203" pitchFamily="2" charset="-79"/>
                  </a:rPr>
                  <a:t>开学季主题</a:t>
                </a:r>
                <a:endPara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5948" y="4295535"/>
                <a:ext cx="2494675" cy="1175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Lorem ipsum dolor sit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amet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,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consectetur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adipisicing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elit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,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sed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do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eiusmod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tempor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incididunt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ut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labore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et</a:t>
                </a:r>
                <a:endParaRPr lang="en-US" altLang="zh-CN" sz="1200"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704032" y="1921722"/>
            <a:ext cx="2879963" cy="3052440"/>
            <a:chOff x="4480458" y="1921722"/>
            <a:chExt cx="2879963" cy="3052440"/>
          </a:xfrm>
        </p:grpSpPr>
        <p:sp>
          <p:nvSpPr>
            <p:cNvPr id="20" name="椭圆 19"/>
            <p:cNvSpPr/>
            <p:nvPr/>
          </p:nvSpPr>
          <p:spPr>
            <a:xfrm>
              <a:off x="5333583" y="1921722"/>
              <a:ext cx="1173712" cy="117371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</a:rPr>
                <a:t>85</a:t>
              </a:r>
              <a:r>
                <a:rPr lang="en-US" altLang="zh-CN" sz="2400"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</a:rPr>
                <a:t>%</a:t>
              </a:r>
              <a:endParaRPr lang="zh-CN" altLang="en-US" sz="3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480458" y="3309779"/>
              <a:ext cx="2879963" cy="1664383"/>
              <a:chOff x="5623304" y="3806154"/>
              <a:chExt cx="2879963" cy="1664383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5623304" y="3806154"/>
                <a:ext cx="2879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spc="-150">
                    <a:ln w="19050">
                      <a:noFill/>
                    </a:ln>
                    <a:solidFill>
                      <a:schemeClr val="bg1"/>
                    </a:solidFill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Aharoni" panose="02010803020104030203" pitchFamily="2" charset="-79"/>
                  </a:rPr>
                  <a:t>开学季主题</a:t>
                </a:r>
                <a:endPara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815948" y="4295535"/>
                <a:ext cx="2494675" cy="1175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Lorem ipsum dolor sit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amet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,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consectetur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adipisicing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elit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,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sed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do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eiusmod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tempor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incididunt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ut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</a:t>
                </a:r>
                <a:r>
                  <a:rPr lang="en-US" altLang="zh-CN" sz="1200" err="1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labore</a:t>
                </a:r>
                <a:r>
                  <a:rPr lang="en-US" altLang="zh-CN" sz="1200">
                    <a:solidFill>
                      <a:schemeClr val="bg1"/>
                    </a:solidFill>
                    <a:effectLst/>
                    <a:latin typeface="1汉仪小麦体简" panose="00020600040101010101" pitchFamily="18" charset="-128"/>
                    <a:ea typeface="1汉仪小麦体简" panose="00020600040101010101" pitchFamily="18" charset="-128"/>
                    <a:cs typeface="Segoe UI" panose="020B0502040204020203" pitchFamily="34" charset="0"/>
                  </a:rPr>
                  <a:t> et</a:t>
                </a:r>
                <a:endParaRPr lang="en-US" altLang="zh-CN" sz="1200"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0" y="5451676"/>
            <a:ext cx="12192000" cy="902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-195475" y="5510189"/>
            <a:ext cx="12387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incididunt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ut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labore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et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dolore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magna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aliqua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. 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6789" y="3227999"/>
            <a:ext cx="510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-15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5226201" y="1061481"/>
            <a:ext cx="1971090" cy="1971090"/>
          </a:xfrm>
          <a:prstGeom prst="ellipse">
            <a:avLst/>
          </a:prstGeom>
          <a:solidFill>
            <a:srgbClr val="2E6867"/>
          </a:solidFill>
          <a:ln>
            <a:solidFill>
              <a:srgbClr val="2E6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贰</a:t>
            </a:r>
          </a:p>
        </p:txBody>
      </p:sp>
      <p:sp>
        <p:nvSpPr>
          <p:cNvPr id="6" name="矩形 5"/>
          <p:cNvSpPr/>
          <p:nvPr/>
        </p:nvSpPr>
        <p:spPr>
          <a:xfrm>
            <a:off x="3003326" y="4151329"/>
            <a:ext cx="6626809" cy="135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incididunt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ut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labore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et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dolore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magna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aliqua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. 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51193" y="5775770"/>
            <a:ext cx="1531074" cy="266218"/>
            <a:chOff x="5104435" y="5660020"/>
            <a:chExt cx="1531074" cy="266218"/>
          </a:xfrm>
        </p:grpSpPr>
        <p:sp>
          <p:nvSpPr>
            <p:cNvPr id="7" name="椭圆 6"/>
            <p:cNvSpPr/>
            <p:nvPr/>
          </p:nvSpPr>
          <p:spPr>
            <a:xfrm>
              <a:off x="5104435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26054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947673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369291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41043" y="288030"/>
            <a:ext cx="510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8386" b="16204"/>
          <a:stretch>
            <a:fillRect/>
          </a:stretch>
        </p:blipFill>
        <p:spPr>
          <a:xfrm>
            <a:off x="-205768" y="3313316"/>
            <a:ext cx="4013119" cy="4113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33401"/>
          <a:stretch>
            <a:fillRect/>
          </a:stretch>
        </p:blipFill>
        <p:spPr>
          <a:xfrm>
            <a:off x="9468091" y="-134826"/>
            <a:ext cx="2723909" cy="2750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706319" y="1111167"/>
            <a:ext cx="101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9"/>
          <p:cNvSpPr/>
          <p:nvPr/>
        </p:nvSpPr>
        <p:spPr>
          <a:xfrm>
            <a:off x="547116" y="2054057"/>
            <a:ext cx="2446870" cy="1585829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" name="Rectangle: Rounded Corners 9"/>
          <p:cNvSpPr/>
          <p:nvPr/>
        </p:nvSpPr>
        <p:spPr>
          <a:xfrm>
            <a:off x="3499036" y="4166835"/>
            <a:ext cx="2446870" cy="1585829"/>
          </a:xfrm>
          <a:prstGeom prst="roundRect">
            <a:avLst>
              <a:gd name="adj" fmla="val 2179"/>
            </a:avLst>
          </a:prstGeom>
          <a:noFill/>
          <a:ln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3" name="Rectangle: Rounded Corners 9"/>
          <p:cNvSpPr/>
          <p:nvPr/>
        </p:nvSpPr>
        <p:spPr>
          <a:xfrm>
            <a:off x="6450956" y="2054057"/>
            <a:ext cx="2446870" cy="1585829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5" name="Rectangle: Rounded Corners 9"/>
          <p:cNvSpPr/>
          <p:nvPr/>
        </p:nvSpPr>
        <p:spPr>
          <a:xfrm>
            <a:off x="9402877" y="4166835"/>
            <a:ext cx="2446870" cy="1585829"/>
          </a:xfrm>
          <a:prstGeom prst="roundRect">
            <a:avLst>
              <a:gd name="adj" fmla="val 2179"/>
            </a:avLst>
          </a:prstGeom>
          <a:noFill/>
          <a:ln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82" y="3836246"/>
            <a:ext cx="2392124" cy="23921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33" y="4166835"/>
            <a:ext cx="2070833" cy="174640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50" y="1973770"/>
            <a:ext cx="1746402" cy="17464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0" y="1973770"/>
            <a:ext cx="1746402" cy="174640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13685" y="4007656"/>
            <a:ext cx="2879963" cy="1664383"/>
            <a:chOff x="313685" y="4007656"/>
            <a:chExt cx="2879963" cy="1664383"/>
          </a:xfrm>
        </p:grpSpPr>
        <p:sp>
          <p:nvSpPr>
            <p:cNvPr id="21" name="文本框 20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  <a:endParaRPr lang="zh-CN" altLang="en-US" sz="32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 dirty="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58752" y="4007656"/>
            <a:ext cx="2879963" cy="1664383"/>
            <a:chOff x="313685" y="4007656"/>
            <a:chExt cx="2879963" cy="1664383"/>
          </a:xfrm>
        </p:grpSpPr>
        <p:sp>
          <p:nvSpPr>
            <p:cNvPr id="25" name="文本框 24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  <a:endParaRPr lang="zh-CN" altLang="en-US" sz="32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 dirty="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 dirty="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87196" y="1987978"/>
            <a:ext cx="2879963" cy="1664383"/>
            <a:chOff x="313685" y="4007656"/>
            <a:chExt cx="2879963" cy="1664383"/>
          </a:xfrm>
        </p:grpSpPr>
        <p:sp>
          <p:nvSpPr>
            <p:cNvPr id="28" name="文本框 27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78240" y="1987978"/>
            <a:ext cx="2879963" cy="1664383"/>
            <a:chOff x="313685" y="4007656"/>
            <a:chExt cx="2879963" cy="1664383"/>
          </a:xfrm>
        </p:grpSpPr>
        <p:sp>
          <p:nvSpPr>
            <p:cNvPr id="31" name="文本框 30"/>
            <p:cNvSpPr txBox="1"/>
            <p:nvPr/>
          </p:nvSpPr>
          <p:spPr>
            <a:xfrm>
              <a:off x="313685" y="400765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06329" y="4497037"/>
              <a:ext cx="2494675" cy="11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: Rounded Corners 9"/>
          <p:cNvSpPr/>
          <p:nvPr/>
        </p:nvSpPr>
        <p:spPr>
          <a:xfrm>
            <a:off x="476736" y="2220057"/>
            <a:ext cx="4780344" cy="1676463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8" name="Rectangle: Rounded Corners 9"/>
          <p:cNvSpPr/>
          <p:nvPr/>
        </p:nvSpPr>
        <p:spPr>
          <a:xfrm>
            <a:off x="7065338" y="2220057"/>
            <a:ext cx="4780344" cy="1676463"/>
          </a:xfrm>
          <a:prstGeom prst="roundRect">
            <a:avLst>
              <a:gd name="adj" fmla="val 2179"/>
            </a:avLst>
          </a:prstGeom>
          <a:noFill/>
          <a:ln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6" name="Rectangle: Rounded Corners 9"/>
          <p:cNvSpPr/>
          <p:nvPr/>
        </p:nvSpPr>
        <p:spPr>
          <a:xfrm>
            <a:off x="476736" y="4342578"/>
            <a:ext cx="4780344" cy="1676463"/>
          </a:xfrm>
          <a:prstGeom prst="roundRect">
            <a:avLst>
              <a:gd name="adj" fmla="val 2179"/>
            </a:avLst>
          </a:prstGeom>
          <a:noFill/>
          <a:ln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5" name="Rectangle: Rounded Corners 9"/>
          <p:cNvSpPr/>
          <p:nvPr/>
        </p:nvSpPr>
        <p:spPr>
          <a:xfrm>
            <a:off x="7065338" y="4342578"/>
            <a:ext cx="4780344" cy="1676463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8" name="文本框 7"/>
          <p:cNvSpPr txBox="1"/>
          <p:nvPr/>
        </p:nvSpPr>
        <p:spPr>
          <a:xfrm>
            <a:off x="3541043" y="288030"/>
            <a:ext cx="510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150" dirty="0">
                <a:ln w="19050">
                  <a:noFill/>
                </a:ln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8386" b="16204"/>
          <a:stretch>
            <a:fillRect/>
          </a:stretch>
        </p:blipFill>
        <p:spPr>
          <a:xfrm>
            <a:off x="-205768" y="3313316"/>
            <a:ext cx="4013119" cy="4113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33401"/>
          <a:stretch>
            <a:fillRect/>
          </a:stretch>
        </p:blipFill>
        <p:spPr>
          <a:xfrm>
            <a:off x="9468091" y="-134826"/>
            <a:ext cx="2723909" cy="27506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706319" y="1111167"/>
            <a:ext cx="101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705828" y="1631598"/>
            <a:ext cx="4780344" cy="4780344"/>
            <a:chOff x="3728183" y="1574219"/>
            <a:chExt cx="4780344" cy="47803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9" t="416" r="16495" b="24"/>
            <a:stretch>
              <a:fillRect/>
            </a:stretch>
          </p:blipFill>
          <p:spPr>
            <a:xfrm>
              <a:off x="4013119" y="1859155"/>
              <a:ext cx="4210472" cy="4210472"/>
            </a:xfrm>
            <a:custGeom>
              <a:avLst/>
              <a:gdLst>
                <a:gd name="connsiteX0" fmla="*/ 2105236 w 4210472"/>
                <a:gd name="connsiteY0" fmla="*/ 0 h 4210472"/>
                <a:gd name="connsiteX1" fmla="*/ 4210472 w 4210472"/>
                <a:gd name="connsiteY1" fmla="*/ 2105236 h 4210472"/>
                <a:gd name="connsiteX2" fmla="*/ 2105236 w 4210472"/>
                <a:gd name="connsiteY2" fmla="*/ 4210472 h 4210472"/>
                <a:gd name="connsiteX3" fmla="*/ 0 w 4210472"/>
                <a:gd name="connsiteY3" fmla="*/ 2105236 h 421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472" h="4210472">
                  <a:moveTo>
                    <a:pt x="2105236" y="0"/>
                  </a:moveTo>
                  <a:lnTo>
                    <a:pt x="4210472" y="2105236"/>
                  </a:lnTo>
                  <a:lnTo>
                    <a:pt x="2105236" y="4210472"/>
                  </a:lnTo>
                  <a:lnTo>
                    <a:pt x="0" y="2105236"/>
                  </a:lnTo>
                  <a:close/>
                </a:path>
              </a:pathLst>
            </a:custGeom>
          </p:spPr>
        </p:pic>
        <p:sp>
          <p:nvSpPr>
            <p:cNvPr id="5" name="菱形 4"/>
            <p:cNvSpPr/>
            <p:nvPr/>
          </p:nvSpPr>
          <p:spPr>
            <a:xfrm>
              <a:off x="3728183" y="1574219"/>
              <a:ext cx="4780344" cy="478034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2" y="2315356"/>
            <a:ext cx="2560808" cy="311939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603764" y="2394318"/>
            <a:ext cx="4241918" cy="1150154"/>
            <a:chOff x="7950082" y="2428587"/>
            <a:chExt cx="4241918" cy="1150154"/>
          </a:xfrm>
        </p:grpSpPr>
        <p:sp>
          <p:nvSpPr>
            <p:cNvPr id="20" name="文本框 19"/>
            <p:cNvSpPr txBox="1"/>
            <p:nvPr/>
          </p:nvSpPr>
          <p:spPr>
            <a:xfrm>
              <a:off x="7950082" y="2428587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009688" y="2957737"/>
              <a:ext cx="4182312" cy="621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03764" y="4624804"/>
            <a:ext cx="4241918" cy="1150154"/>
            <a:chOff x="7950082" y="2428587"/>
            <a:chExt cx="4241918" cy="1150154"/>
          </a:xfrm>
        </p:grpSpPr>
        <p:sp>
          <p:nvSpPr>
            <p:cNvPr id="24" name="文本框 23"/>
            <p:cNvSpPr txBox="1"/>
            <p:nvPr/>
          </p:nvSpPr>
          <p:spPr>
            <a:xfrm>
              <a:off x="7950082" y="2428587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-150" dirty="0">
                  <a:ln w="19050">
                    <a:noFill/>
                  </a:ln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009688" y="2957737"/>
              <a:ext cx="4182312" cy="621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7550" y="4614796"/>
            <a:ext cx="4182312" cy="1150154"/>
            <a:chOff x="717550" y="4614796"/>
            <a:chExt cx="4182312" cy="1150154"/>
          </a:xfrm>
        </p:grpSpPr>
        <p:sp>
          <p:nvSpPr>
            <p:cNvPr id="27" name="文本框 26"/>
            <p:cNvSpPr txBox="1"/>
            <p:nvPr/>
          </p:nvSpPr>
          <p:spPr>
            <a:xfrm>
              <a:off x="2019899" y="461479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spc="-150" dirty="0">
                  <a:ln w="19050">
                    <a:noFill/>
                  </a:ln>
                  <a:solidFill>
                    <a:schemeClr val="bg1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17550" y="5143946"/>
              <a:ext cx="4182312" cy="621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chemeClr val="bg1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chemeClr val="bg1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7550" y="2453274"/>
            <a:ext cx="4182312" cy="1150154"/>
            <a:chOff x="717550" y="4614796"/>
            <a:chExt cx="4182312" cy="1150154"/>
          </a:xfrm>
        </p:grpSpPr>
        <p:sp>
          <p:nvSpPr>
            <p:cNvPr id="31" name="文本框 30"/>
            <p:cNvSpPr txBox="1"/>
            <p:nvPr/>
          </p:nvSpPr>
          <p:spPr>
            <a:xfrm>
              <a:off x="2019899" y="4614796"/>
              <a:ext cx="2879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spc="-150" dirty="0">
                  <a:ln w="19050">
                    <a:noFill/>
                  </a:ln>
                  <a:solidFill>
                    <a:srgbClr val="2E6867"/>
                  </a:solidFill>
                  <a:latin typeface="1汉仪小麦体简" panose="00020600040101010101" pitchFamily="18" charset="-128"/>
                  <a:ea typeface="1汉仪小麦体简" panose="00020600040101010101" pitchFamily="18" charset="-128"/>
                  <a:cs typeface="Aharoni" panose="02010803020104030203" pitchFamily="2" charset="-79"/>
                </a:rPr>
                <a:t>开学季主题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17550" y="5143946"/>
              <a:ext cx="4182312" cy="621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amet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consectetur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adipisicing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elit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,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sed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do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eiusmod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tempor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incididunt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ut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</a:t>
              </a:r>
              <a:r>
                <a:rPr lang="en-US" altLang="zh-CN" sz="1200" err="1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labore</a:t>
              </a:r>
              <a:r>
                <a:rPr lang="en-US" altLang="zh-CN" sz="1200">
                  <a:solidFill>
                    <a:srgbClr val="2E6867"/>
                  </a:solidFill>
                  <a:effectLst/>
                  <a:latin typeface="1汉仪小麦体简" panose="00020600040101010101" pitchFamily="18" charset="-128"/>
                  <a:ea typeface="1汉仪小麦体简" panose="00020600040101010101" pitchFamily="18" charset="-128"/>
                  <a:cs typeface="Segoe UI" panose="020B0502040204020203" pitchFamily="34" charset="0"/>
                </a:rPr>
                <a:t> et</a:t>
              </a:r>
              <a:endParaRPr lang="en-US" altLang="zh-CN" sz="120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6789" y="3227999"/>
            <a:ext cx="510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-150" dirty="0">
                <a:ln w="19050">
                  <a:noFill/>
                </a:ln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Aharoni" panose="02010803020104030203" pitchFamily="2" charset="-79"/>
              </a:rPr>
              <a:t>添加您的主标题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5226201" y="1061481"/>
            <a:ext cx="1971090" cy="1971090"/>
          </a:xfrm>
          <a:prstGeom prst="ellipse">
            <a:avLst/>
          </a:prstGeom>
          <a:solidFill>
            <a:srgbClr val="2E6867"/>
          </a:solidFill>
          <a:ln>
            <a:solidFill>
              <a:srgbClr val="2E6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>
                <a:latin typeface="1汉仪小麦体简" panose="00020600040101010101" pitchFamily="18" charset="-128"/>
                <a:ea typeface="1汉仪小麦体简" panose="00020600040101010101" pitchFamily="18" charset="-128"/>
              </a:rPr>
              <a:t>叁</a:t>
            </a:r>
          </a:p>
        </p:txBody>
      </p:sp>
      <p:sp>
        <p:nvSpPr>
          <p:cNvPr id="6" name="矩形 5"/>
          <p:cNvSpPr/>
          <p:nvPr/>
        </p:nvSpPr>
        <p:spPr>
          <a:xfrm>
            <a:off x="3003326" y="4151329"/>
            <a:ext cx="6626809" cy="135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incididunt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ut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labore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et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dolore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magna </a:t>
            </a:r>
            <a:r>
              <a:rPr lang="en-US" altLang="zh-CN" sz="1400" dirty="0" err="1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aliqua</a:t>
            </a:r>
            <a:r>
              <a:rPr lang="en-US" altLang="zh-CN" sz="1400" dirty="0">
                <a:solidFill>
                  <a:srgbClr val="2E6867"/>
                </a:solidFill>
                <a:effectLst/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. 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Lorem ipsum dolor sit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consectetur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adipisicing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elit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,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sed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do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eiusmod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tempor</a:t>
            </a:r>
            <a:r>
              <a:rPr lang="en-US" altLang="zh-CN" sz="1400" dirty="0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 </a:t>
            </a:r>
            <a:r>
              <a:rPr lang="en-US" altLang="zh-CN" sz="1400" dirty="0" err="1">
                <a:solidFill>
                  <a:srgbClr val="2E6867"/>
                </a:solidFill>
                <a:latin typeface="1汉仪小麦体简" panose="00020600040101010101" pitchFamily="18" charset="-128"/>
                <a:ea typeface="1汉仪小麦体简" panose="00020600040101010101" pitchFamily="18" charset="-128"/>
                <a:cs typeface="Segoe UI" panose="020B0502040204020203" pitchFamily="34" charset="0"/>
              </a:rPr>
              <a:t>incididunt</a:t>
            </a:r>
            <a:endParaRPr lang="en-US" altLang="zh-CN" sz="1400" dirty="0">
              <a:solidFill>
                <a:srgbClr val="2E6867"/>
              </a:solidFill>
              <a:latin typeface="1汉仪小麦体简" panose="00020600040101010101" pitchFamily="18" charset="-128"/>
              <a:ea typeface="1汉仪小麦体简" panose="00020600040101010101" pitchFamily="18" charset="-128"/>
              <a:cs typeface="Segoe UI" panose="020B0502040204020203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51193" y="5775770"/>
            <a:ext cx="1531074" cy="266218"/>
            <a:chOff x="5104435" y="5660020"/>
            <a:chExt cx="1531074" cy="266218"/>
          </a:xfrm>
        </p:grpSpPr>
        <p:sp>
          <p:nvSpPr>
            <p:cNvPr id="7" name="椭圆 6"/>
            <p:cNvSpPr/>
            <p:nvPr/>
          </p:nvSpPr>
          <p:spPr>
            <a:xfrm>
              <a:off x="5104435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26054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947673" y="5660020"/>
              <a:ext cx="266218" cy="266218"/>
            </a:xfrm>
            <a:prstGeom prst="ellipse">
              <a:avLst/>
            </a:prstGeom>
            <a:solidFill>
              <a:srgbClr val="2E6867"/>
            </a:solidFill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369291" y="5660020"/>
              <a:ext cx="266218" cy="266218"/>
            </a:xfrm>
            <a:prstGeom prst="ellipse">
              <a:avLst/>
            </a:prstGeom>
            <a:noFill/>
            <a:ln>
              <a:solidFill>
                <a:srgbClr val="2E6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宽屏</PresentationFormat>
  <Paragraphs>88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1汉仪小麦体简</vt:lpstr>
      <vt:lpstr>等线</vt:lpstr>
      <vt:lpstr>等线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天 下</cp:lastModifiedBy>
  <cp:revision>22</cp:revision>
  <dcterms:created xsi:type="dcterms:W3CDTF">2019-02-26T12:30:00Z</dcterms:created>
  <dcterms:modified xsi:type="dcterms:W3CDTF">2021-01-04T15:50:35Z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